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3"/>
  </p:notesMasterIdLst>
  <p:sldIdLst>
    <p:sldId id="123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3" clrIdx="0"/>
  <p:cmAuthor id="2" name="Weiss, Daniel" initials="WD" lastIdx="9" clrIdx="1"/>
  <p:cmAuthor id="3" name="ANNBORDERS" initials="A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B8310C"/>
    <a:srgbClr val="F58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0" autoAdjust="0"/>
    <p:restoredTop sz="90741" autoAdjust="0"/>
  </p:normalViewPr>
  <p:slideViewPr>
    <p:cSldViewPr>
      <p:cViewPr varScale="1">
        <p:scale>
          <a:sx n="50" d="100"/>
          <a:sy n="50" d="100"/>
        </p:scale>
        <p:origin x="1205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1234E4B-760D-4C12-91CE-F6FE2BFE65B3}" type="datetimeFigureOut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9399BA-D265-4DD5-B172-CF7BBEF04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Discussed earlier, can we delete here? 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39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AD7-A772-4F83-850B-482C70935EA4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8331-DEC2-4D1E-95D5-94283CB8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65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90D-0CE4-426E-81CB-E242CE6E39A4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56C-8F5E-4BF1-A54B-E96394A1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33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C6C1-0ABC-4A83-A3E1-9B004532B0F2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B1A-798E-4F1D-851E-F36AC3C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97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B97-2A19-4469-BBC1-5124779FD32E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B2-1968-4158-BBF8-33ADF3172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53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ED6-1809-467D-BA74-8EA1DF4B6FEF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8077-2CE4-4A8C-806A-F9B27078C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A54-BB09-45EF-8BE5-86E399F21075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3E2C-C682-4CCB-812E-4FD1E6CD7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9E3F-723A-48F5-86C3-1FB2ADC6C9E9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29A-B942-495A-807D-33D35310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9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EB86-460D-47CC-9347-A33D2320FEE6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943-E090-48BD-85BF-C3499FDF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62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E47-7B98-409F-8AB7-EBBB77D90BF3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FB53-311B-43CA-B7CE-1F80A678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34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7D64-CF7F-42F3-8C27-B520EE2453CF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0D0-02D5-42FB-907E-376816E2D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7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569-1CBE-4B22-934C-222D1AA93EE5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6CB7-50F3-4CEB-A4DC-7F1C42559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03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6218B61-2C44-4426-BE0D-62AFE46C727B}" type="datetime1">
              <a:rPr lang="en-US" altLang="ja-JP"/>
              <a:pPr>
                <a:defRPr/>
              </a:pPr>
              <a:t>2/25/2021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215A01-EBC1-45C7-9A9D-8A83BBE99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72864" y="1749999"/>
            <a:ext cx="161516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Screen and document positive result </a:t>
            </a:r>
          </a:p>
        </p:txBody>
      </p:sp>
      <p:pic>
        <p:nvPicPr>
          <p:cNvPr id="23" name="Picture 22" descr="ENFERMERÍA - NURSING: agosto 20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11" y="927319"/>
            <a:ext cx="1181470" cy="7876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Rectangle 23"/>
          <p:cNvSpPr/>
          <p:nvPr/>
        </p:nvSpPr>
        <p:spPr>
          <a:xfrm>
            <a:off x="1684761" y="2541603"/>
            <a:ext cx="22925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Provide SBIRT risk assessment and brief counseling re: benefits of treatment, next steps for linking patient to care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6642" y="1644897"/>
            <a:ext cx="1187311" cy="826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77293" y="2329542"/>
            <a:ext cx="2053280" cy="8394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57600" y="3196792"/>
            <a:ext cx="245667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Activate  care coordination and navigation to link woman to MAT, and behavioral health counseling/ recovery programs</a:t>
            </a:r>
          </a:p>
        </p:txBody>
      </p:sp>
      <p:pic>
        <p:nvPicPr>
          <p:cNvPr id="1026" name="Picture 2" descr="https://upload.wikimedia.org/wikipedia/commons/thumb/0/03/Checklist_Noun_project_5166.svg/576px-Checklist_Noun_project_5166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961" y="3108298"/>
            <a:ext cx="994365" cy="103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67987" y="4158540"/>
            <a:ext cx="215602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Insert and complete OUD clinical care checklist in electronic medical record (or paper chart) (prenatal / L&amp;D)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74027" y="4203906"/>
            <a:ext cx="1004169" cy="9605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7008223" y="5178931"/>
            <a:ext cx="21357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 Provide patient education re: OUD and NAS, and engaging in newborn care via  neonatology consult, counseling, hand-outs. </a:t>
            </a:r>
          </a:p>
        </p:txBody>
      </p:sp>
      <p:sp>
        <p:nvSpPr>
          <p:cNvPr id="18" name="Bent Arrow 17"/>
          <p:cNvSpPr/>
          <p:nvPr/>
        </p:nvSpPr>
        <p:spPr>
          <a:xfrm flipV="1">
            <a:off x="1301485" y="2314488"/>
            <a:ext cx="534951" cy="688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Bent Arrow 24"/>
          <p:cNvSpPr/>
          <p:nvPr/>
        </p:nvSpPr>
        <p:spPr>
          <a:xfrm flipV="1">
            <a:off x="2815057" y="3514450"/>
            <a:ext cx="745313" cy="38995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 flipV="1">
            <a:off x="4852435" y="3953922"/>
            <a:ext cx="534951" cy="688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flipV="1">
            <a:off x="6546143" y="4933684"/>
            <a:ext cx="534951" cy="688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15164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58466"/>
                </a:solidFill>
                <a:latin typeface="Goudy Old Style" pitchFamily="18" charset="0"/>
              </a:rPr>
              <a:t>MNO-OB OUD Protocol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4876800"/>
            <a:ext cx="49392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4990"/>
                </a:solidFill>
                <a:latin typeface="Goudy Old Style" pitchFamily="18" charset="0"/>
              </a:rPr>
              <a:t>Activating the OUD protocol for every screen positive woman, every time:</a:t>
            </a:r>
          </a:p>
        </p:txBody>
      </p:sp>
    </p:spTree>
    <p:extLst>
      <p:ext uri="{BB962C8B-B14F-4D97-AF65-F5344CB8AC3E}">
        <p14:creationId xmlns:p14="http://schemas.microsoft.com/office/powerpoint/2010/main" val="418697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63798</TotalTime>
  <Words>115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Goudy Old Style</vt:lpstr>
      <vt:lpstr>Office Theme</vt:lpstr>
      <vt:lpstr>PowerPoint Presentation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Perinatal Quality Collaborative</dc:title>
  <dc:creator>alicia.hawkins</dc:creator>
  <cp:lastModifiedBy>Teresa Rosenbohm</cp:lastModifiedBy>
  <cp:revision>1806</cp:revision>
  <dcterms:created xsi:type="dcterms:W3CDTF">2013-06-07T18:46:59Z</dcterms:created>
  <dcterms:modified xsi:type="dcterms:W3CDTF">2021-02-25T18:06:57Z</dcterms:modified>
</cp:coreProperties>
</file>