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5" r:id="rId5"/>
    <p:sldMasterId id="2147483724" r:id="rId6"/>
    <p:sldMasterId id="2147483667" r:id="rId7"/>
    <p:sldMasterId id="2147483676" r:id="rId8"/>
    <p:sldMasterId id="2147483685" r:id="rId9"/>
    <p:sldMasterId id="2147483694" r:id="rId10"/>
    <p:sldMasterId id="2147483703" r:id="rId11"/>
    <p:sldMasterId id="2147483746" r:id="rId12"/>
  </p:sldMasterIdLst>
  <p:notesMasterIdLst>
    <p:notesMasterId r:id="rId53"/>
  </p:notesMasterIdLst>
  <p:sldIdLst>
    <p:sldId id="256" r:id="rId13"/>
    <p:sldId id="283" r:id="rId14"/>
    <p:sldId id="282" r:id="rId15"/>
    <p:sldId id="262" r:id="rId16"/>
    <p:sldId id="264" r:id="rId17"/>
    <p:sldId id="258" r:id="rId18"/>
    <p:sldId id="265" r:id="rId19"/>
    <p:sldId id="302" r:id="rId20"/>
    <p:sldId id="304" r:id="rId21"/>
    <p:sldId id="260" r:id="rId22"/>
    <p:sldId id="261" r:id="rId23"/>
    <p:sldId id="259" r:id="rId24"/>
    <p:sldId id="266" r:id="rId25"/>
    <p:sldId id="270" r:id="rId26"/>
    <p:sldId id="271" r:id="rId27"/>
    <p:sldId id="272" r:id="rId28"/>
    <p:sldId id="269" r:id="rId29"/>
    <p:sldId id="279" r:id="rId30"/>
    <p:sldId id="280" r:id="rId31"/>
    <p:sldId id="281" r:id="rId32"/>
    <p:sldId id="273" r:id="rId33"/>
    <p:sldId id="287" r:id="rId34"/>
    <p:sldId id="286" r:id="rId35"/>
    <p:sldId id="290" r:id="rId36"/>
    <p:sldId id="292" r:id="rId37"/>
    <p:sldId id="293" r:id="rId38"/>
    <p:sldId id="295" r:id="rId39"/>
    <p:sldId id="298" r:id="rId40"/>
    <p:sldId id="299" r:id="rId41"/>
    <p:sldId id="274" r:id="rId42"/>
    <p:sldId id="277" r:id="rId43"/>
    <p:sldId id="278" r:id="rId44"/>
    <p:sldId id="275" r:id="rId45"/>
    <p:sldId id="305" r:id="rId46"/>
    <p:sldId id="284" r:id="rId47"/>
    <p:sldId id="276" r:id="rId48"/>
    <p:sldId id="306" r:id="rId49"/>
    <p:sldId id="307" r:id="rId50"/>
    <p:sldId id="300" r:id="rId51"/>
    <p:sldId id="268"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698" autoAdjust="0"/>
  </p:normalViewPr>
  <p:slideViewPr>
    <p:cSldViewPr snapToGrid="0">
      <p:cViewPr varScale="1">
        <p:scale>
          <a:sx n="58" d="100"/>
          <a:sy n="58" d="100"/>
        </p:scale>
        <p:origin x="70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2B0E2B-C61B-46CE-A3D7-F55A1F6EFF89}" type="datetimeFigureOut">
              <a:rPr lang="en-US" smtClean="0"/>
              <a:t>4/27/2021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0BAF9-BB51-481F-9B89-9C90BB4A0B85}" type="slidenum">
              <a:rPr lang="en-US" smtClean="0"/>
              <a:t>‹#›</a:t>
            </a:fld>
            <a:endParaRPr lang="en-US"/>
          </a:p>
        </p:txBody>
      </p:sp>
    </p:spTree>
    <p:extLst>
      <p:ext uri="{BB962C8B-B14F-4D97-AF65-F5344CB8AC3E}">
        <p14:creationId xmlns:p14="http://schemas.microsoft.com/office/powerpoint/2010/main" val="1182905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these</a:t>
            </a:r>
            <a:r>
              <a:rPr lang="en-US" baseline="0" dirty="0" smtClean="0"/>
              <a:t> are not just statistics.  These are people and their experience.</a:t>
            </a:r>
            <a:endParaRPr lang="en-US" dirty="0"/>
          </a:p>
        </p:txBody>
      </p:sp>
      <p:sp>
        <p:nvSpPr>
          <p:cNvPr id="4" name="Slide Number Placeholder 3"/>
          <p:cNvSpPr>
            <a:spLocks noGrp="1"/>
          </p:cNvSpPr>
          <p:nvPr>
            <p:ph type="sldNum" sz="quarter" idx="10"/>
          </p:nvPr>
        </p:nvSpPr>
        <p:spPr/>
        <p:txBody>
          <a:bodyPr/>
          <a:lstStyle/>
          <a:p>
            <a:fld id="{2700BAF9-BB51-481F-9B89-9C90BB4A0B85}" type="slidenum">
              <a:rPr lang="en-US" smtClean="0"/>
              <a:t>4</a:t>
            </a:fld>
            <a:endParaRPr lang="en-US"/>
          </a:p>
        </p:txBody>
      </p:sp>
    </p:spTree>
    <p:extLst>
      <p:ext uri="{BB962C8B-B14F-4D97-AF65-F5344CB8AC3E}">
        <p14:creationId xmlns:p14="http://schemas.microsoft.com/office/powerpoint/2010/main" val="1092148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not you, then likely someone at your table…</a:t>
            </a:r>
            <a:endParaRPr lang="en-US" dirty="0"/>
          </a:p>
        </p:txBody>
      </p:sp>
      <p:sp>
        <p:nvSpPr>
          <p:cNvPr id="4" name="Slide Number Placeholder 3"/>
          <p:cNvSpPr>
            <a:spLocks noGrp="1"/>
          </p:cNvSpPr>
          <p:nvPr>
            <p:ph type="sldNum" sz="quarter" idx="10"/>
          </p:nvPr>
        </p:nvSpPr>
        <p:spPr/>
        <p:txBody>
          <a:bodyPr/>
          <a:lstStyle/>
          <a:p>
            <a:fld id="{2700BAF9-BB51-481F-9B89-9C90BB4A0B85}" type="slidenum">
              <a:rPr lang="en-US" smtClean="0"/>
              <a:t>5</a:t>
            </a:fld>
            <a:endParaRPr lang="en-US"/>
          </a:p>
        </p:txBody>
      </p:sp>
    </p:spTree>
    <p:extLst>
      <p:ext uri="{BB962C8B-B14F-4D97-AF65-F5344CB8AC3E}">
        <p14:creationId xmlns:p14="http://schemas.microsoft.com/office/powerpoint/2010/main" val="968515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early pregnancy loss</a:t>
            </a:r>
            <a:endParaRPr lang="en-US" dirty="0"/>
          </a:p>
        </p:txBody>
      </p:sp>
      <p:sp>
        <p:nvSpPr>
          <p:cNvPr id="4" name="Slide Number Placeholder 3"/>
          <p:cNvSpPr>
            <a:spLocks noGrp="1"/>
          </p:cNvSpPr>
          <p:nvPr>
            <p:ph type="sldNum" sz="quarter" idx="10"/>
          </p:nvPr>
        </p:nvSpPr>
        <p:spPr/>
        <p:txBody>
          <a:bodyPr/>
          <a:lstStyle/>
          <a:p>
            <a:fld id="{2700BAF9-BB51-481F-9B89-9C90BB4A0B85}" type="slidenum">
              <a:rPr lang="en-US" smtClean="0"/>
              <a:t>6</a:t>
            </a:fld>
            <a:endParaRPr lang="en-US"/>
          </a:p>
        </p:txBody>
      </p:sp>
    </p:spTree>
    <p:extLst>
      <p:ext uri="{BB962C8B-B14F-4D97-AF65-F5344CB8AC3E}">
        <p14:creationId xmlns:p14="http://schemas.microsoft.com/office/powerpoint/2010/main" val="2974102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still and center yourself.</a:t>
            </a:r>
          </a:p>
          <a:p>
            <a:r>
              <a:rPr lang="en-US" dirty="0" smtClean="0"/>
              <a:t>Think about the situation you are about to encounter.</a:t>
            </a:r>
          </a:p>
          <a:p>
            <a:r>
              <a:rPr lang="en-US" dirty="0" smtClean="0"/>
              <a:t>Think about the relationship</a:t>
            </a:r>
            <a:r>
              <a:rPr lang="en-US" baseline="0" dirty="0" smtClean="0"/>
              <a:t> between you and the person you are about to meet.</a:t>
            </a:r>
            <a:endParaRPr lang="en-US" dirty="0"/>
          </a:p>
        </p:txBody>
      </p:sp>
      <p:sp>
        <p:nvSpPr>
          <p:cNvPr id="4" name="Slide Number Placeholder 3"/>
          <p:cNvSpPr>
            <a:spLocks noGrp="1"/>
          </p:cNvSpPr>
          <p:nvPr>
            <p:ph type="sldNum" sz="quarter" idx="10"/>
          </p:nvPr>
        </p:nvSpPr>
        <p:spPr/>
        <p:txBody>
          <a:bodyPr/>
          <a:lstStyle/>
          <a:p>
            <a:fld id="{2700BAF9-BB51-481F-9B89-9C90BB4A0B85}" type="slidenum">
              <a:rPr lang="en-US" smtClean="0"/>
              <a:t>18</a:t>
            </a:fld>
            <a:endParaRPr lang="en-US"/>
          </a:p>
        </p:txBody>
      </p:sp>
    </p:spTree>
    <p:extLst>
      <p:ext uri="{BB962C8B-B14F-4D97-AF65-F5344CB8AC3E}">
        <p14:creationId xmlns:p14="http://schemas.microsoft.com/office/powerpoint/2010/main" val="4225809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0BAF9-BB51-481F-9B89-9C90BB4A0B85}" type="slidenum">
              <a:rPr lang="en-US" smtClean="0"/>
              <a:t>24</a:t>
            </a:fld>
            <a:endParaRPr lang="en-US"/>
          </a:p>
        </p:txBody>
      </p:sp>
    </p:spTree>
    <p:extLst>
      <p:ext uri="{BB962C8B-B14F-4D97-AF65-F5344CB8AC3E}">
        <p14:creationId xmlns:p14="http://schemas.microsoft.com/office/powerpoint/2010/main" val="193506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learned in school</a:t>
            </a:r>
          </a:p>
          <a:p>
            <a:r>
              <a:rPr lang="en-US" dirty="0" smtClean="0"/>
              <a:t>Nice smooth line, going</a:t>
            </a:r>
            <a:r>
              <a:rPr lang="en-US" baseline="0" dirty="0" smtClean="0"/>
              <a:t> through the steps</a:t>
            </a:r>
            <a:endParaRPr lang="en-US" dirty="0" smtClean="0"/>
          </a:p>
          <a:p>
            <a:r>
              <a:rPr lang="en-US" dirty="0" smtClean="0"/>
              <a:t>Not</a:t>
            </a:r>
            <a:r>
              <a:rPr lang="en-US" baseline="0" dirty="0" smtClean="0"/>
              <a:t> designed to describe someone grieving the loss of a loved one</a:t>
            </a:r>
          </a:p>
          <a:p>
            <a:r>
              <a:rPr lang="en-US" baseline="0" dirty="0" err="1" smtClean="0"/>
              <a:t>Kubler</a:t>
            </a:r>
            <a:r>
              <a:rPr lang="en-US" baseline="0" dirty="0" smtClean="0"/>
              <a:t> Ross was in the study of death and dying. Her focus was on terminally ill patient’s and their grief process facing death.</a:t>
            </a:r>
          </a:p>
          <a:p>
            <a:r>
              <a:rPr lang="en-US" baseline="0" dirty="0" smtClean="0"/>
              <a:t>Over the years, this is how many have described their grief journey to me after the loss of a child….</a:t>
            </a:r>
            <a:endParaRPr lang="en-US" dirty="0"/>
          </a:p>
        </p:txBody>
      </p:sp>
      <p:sp>
        <p:nvSpPr>
          <p:cNvPr id="4" name="Slide Number Placeholder 3"/>
          <p:cNvSpPr>
            <a:spLocks noGrp="1"/>
          </p:cNvSpPr>
          <p:nvPr>
            <p:ph type="sldNum" sz="quarter" idx="10"/>
          </p:nvPr>
        </p:nvSpPr>
        <p:spPr/>
        <p:txBody>
          <a:bodyPr/>
          <a:lstStyle/>
          <a:p>
            <a:fld id="{2700BAF9-BB51-481F-9B89-9C90BB4A0B85}" type="slidenum">
              <a:rPr lang="en-US" smtClean="0"/>
              <a:t>34</a:t>
            </a:fld>
            <a:endParaRPr lang="en-US"/>
          </a:p>
        </p:txBody>
      </p:sp>
    </p:spTree>
    <p:extLst>
      <p:ext uri="{BB962C8B-B14F-4D97-AF65-F5344CB8AC3E}">
        <p14:creationId xmlns:p14="http://schemas.microsoft.com/office/powerpoint/2010/main" val="3048577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0BAF9-BB51-481F-9B89-9C90BB4A0B85}" type="slidenum">
              <a:rPr lang="en-US" smtClean="0"/>
              <a:t>35</a:t>
            </a:fld>
            <a:endParaRPr lang="en-US"/>
          </a:p>
        </p:txBody>
      </p:sp>
    </p:spTree>
    <p:extLst>
      <p:ext uri="{BB962C8B-B14F-4D97-AF65-F5344CB8AC3E}">
        <p14:creationId xmlns:p14="http://schemas.microsoft.com/office/powerpoint/2010/main" val="1640943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Story of patient:</a:t>
            </a:r>
          </a:p>
          <a:p>
            <a:r>
              <a:rPr lang="en-US" dirty="0" smtClean="0"/>
              <a:t>Struggling with this even before the birth.</a:t>
            </a:r>
          </a:p>
          <a:p>
            <a:r>
              <a:rPr lang="en-US" dirty="0" smtClean="0"/>
              <a:t>4 previous healthy vaginal deliveries</a:t>
            </a:r>
          </a:p>
          <a:p>
            <a:r>
              <a:rPr lang="en-US" dirty="0" smtClean="0"/>
              <a:t>“Not how this is supposed to be”</a:t>
            </a:r>
            <a:endParaRPr lang="en-US" dirty="0"/>
          </a:p>
        </p:txBody>
      </p:sp>
      <p:sp>
        <p:nvSpPr>
          <p:cNvPr id="4" name="Slide Number Placeholder 3"/>
          <p:cNvSpPr>
            <a:spLocks noGrp="1"/>
          </p:cNvSpPr>
          <p:nvPr>
            <p:ph type="sldNum" sz="quarter" idx="10"/>
          </p:nvPr>
        </p:nvSpPr>
        <p:spPr/>
        <p:txBody>
          <a:bodyPr/>
          <a:lstStyle/>
          <a:p>
            <a:fld id="{2700BAF9-BB51-481F-9B89-9C90BB4A0B85}" type="slidenum">
              <a:rPr lang="en-US" smtClean="0"/>
              <a:t>36</a:t>
            </a:fld>
            <a:endParaRPr lang="en-US"/>
          </a:p>
        </p:txBody>
      </p:sp>
    </p:spTree>
    <p:extLst>
      <p:ext uri="{BB962C8B-B14F-4D97-AF65-F5344CB8AC3E}">
        <p14:creationId xmlns:p14="http://schemas.microsoft.com/office/powerpoint/2010/main" val="3424672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going to go through a little case study and I want you to think about your personal practice when talking with patients.</a:t>
            </a:r>
            <a:endParaRPr lang="en-US" dirty="0"/>
          </a:p>
        </p:txBody>
      </p:sp>
      <p:sp>
        <p:nvSpPr>
          <p:cNvPr id="4" name="Slide Number Placeholder 3"/>
          <p:cNvSpPr>
            <a:spLocks noGrp="1"/>
          </p:cNvSpPr>
          <p:nvPr>
            <p:ph type="sldNum" sz="quarter" idx="10"/>
          </p:nvPr>
        </p:nvSpPr>
        <p:spPr/>
        <p:txBody>
          <a:bodyPr/>
          <a:lstStyle/>
          <a:p>
            <a:fld id="{2700BAF9-BB51-481F-9B89-9C90BB4A0B85}" type="slidenum">
              <a:rPr lang="en-US" smtClean="0"/>
              <a:t>37</a:t>
            </a:fld>
            <a:endParaRPr lang="en-US"/>
          </a:p>
        </p:txBody>
      </p:sp>
    </p:spTree>
    <p:extLst>
      <p:ext uri="{BB962C8B-B14F-4D97-AF65-F5344CB8AC3E}">
        <p14:creationId xmlns:p14="http://schemas.microsoft.com/office/powerpoint/2010/main" val="12034376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002" y="1353835"/>
            <a:ext cx="7777996" cy="1470025"/>
          </a:xfrm>
          <a:prstGeom prst="rect">
            <a:avLst/>
          </a:prstGeom>
        </p:spPr>
        <p:txBody>
          <a:bodyPr anchor="b"/>
          <a:lstStyle>
            <a:lvl1pPr>
              <a:defRPr sz="5400" b="1" i="0">
                <a:solidFill>
                  <a:srgbClr val="59261D"/>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0059" y="2990839"/>
            <a:ext cx="7503882" cy="1752600"/>
          </a:xfrm>
          <a:prstGeom prst="rect">
            <a:avLst/>
          </a:prstGeom>
        </p:spPr>
        <p:txBody>
          <a:bodyPr/>
          <a:lstStyle>
            <a:lvl1pPr marL="0" indent="0" algn="ctr">
              <a:buNone/>
              <a:defRPr sz="3600">
                <a:solidFill>
                  <a:srgbClr val="5926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sz="1100"/>
            </a:lvl1pPr>
          </a:lstStyle>
          <a:p>
            <a:fld id="{B2C1BE1D-F557-C442-9DA9-8F06AF7B7A69}" type="slidenum">
              <a:rPr lang="en-US" smtClean="0"/>
              <a:pPr/>
              <a:t>‹#›</a:t>
            </a:fld>
            <a:endParaRPr lang="en-US" dirty="0"/>
          </a:p>
        </p:txBody>
      </p:sp>
      <p:pic>
        <p:nvPicPr>
          <p:cNvPr id="5" name="Picture 4"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667" y="6026462"/>
            <a:ext cx="1805844" cy="642681"/>
          </a:xfrm>
          <a:prstGeom prst="rect">
            <a:avLst/>
          </a:prstGeom>
        </p:spPr>
      </p:pic>
    </p:spTree>
    <p:extLst>
      <p:ext uri="{BB962C8B-B14F-4D97-AF65-F5344CB8AC3E}">
        <p14:creationId xmlns:p14="http://schemas.microsoft.com/office/powerpoint/2010/main" val="354425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11" name="Straight Connector 10"/>
          <p:cNvCxnSpPr/>
          <p:nvPr userDrawn="1"/>
        </p:nvCxnSpPr>
        <p:spPr>
          <a:xfrm>
            <a:off x="694424" y="1116151"/>
            <a:ext cx="7755154"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9" name="Content Placeholder 2"/>
          <p:cNvSpPr>
            <a:spLocks noGrp="1"/>
          </p:cNvSpPr>
          <p:nvPr>
            <p:ph idx="13"/>
          </p:nvPr>
        </p:nvSpPr>
        <p:spPr>
          <a:xfrm>
            <a:off x="694424" y="1280437"/>
            <a:ext cx="7755154" cy="4481259"/>
          </a:xfrm>
          <a:prstGeom prst="rect">
            <a:avLst/>
          </a:prstGeom>
        </p:spPr>
        <p:txBody>
          <a:bodyPr/>
          <a:lstStyle>
            <a:lvl1pPr>
              <a:defRPr sz="2400">
                <a:solidFill>
                  <a:srgbClr val="59261D"/>
                </a:solidFill>
              </a:defRPr>
            </a:lvl1pPr>
            <a:lvl2pPr>
              <a:defRPr sz="2400">
                <a:solidFill>
                  <a:srgbClr val="59261D"/>
                </a:solidFill>
              </a:defRPr>
            </a:lvl2pPr>
            <a:lvl3pPr marL="1142972" indent="-228594">
              <a:buFont typeface="Courier New"/>
              <a:buChar char="o"/>
              <a:defRPr sz="1800">
                <a:solidFill>
                  <a:srgbClr val="59261D"/>
                </a:solidFill>
              </a:defRPr>
            </a:lvl3pPr>
            <a:lvl4pPr>
              <a:defRPr sz="1800">
                <a:solidFill>
                  <a:srgbClr val="59261D"/>
                </a:solidFill>
              </a:defRPr>
            </a:lvl4pPr>
            <a:lvl5pPr>
              <a:defRPr sz="1800">
                <a:solidFill>
                  <a:srgbClr val="59261D"/>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osf-logo-white-2x.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6610" y="5768443"/>
            <a:ext cx="1852989" cy="878453"/>
          </a:xfrm>
          <a:prstGeom prst="rect">
            <a:avLst/>
          </a:prstGeom>
        </p:spPr>
      </p:pic>
      <p:sp>
        <p:nvSpPr>
          <p:cNvPr id="14" name="Slide Number Placeholder 12"/>
          <p:cNvSpPr>
            <a:spLocks noGrp="1"/>
          </p:cNvSpPr>
          <p:nvPr>
            <p:ph type="sldNum" sz="quarter" idx="4"/>
          </p:nvPr>
        </p:nvSpPr>
        <p:spPr>
          <a:xfrm>
            <a:off x="1" y="6356352"/>
            <a:ext cx="687895" cy="366183"/>
          </a:xfrm>
          <a:prstGeom prst="rect">
            <a:avLst/>
          </a:prstGeom>
        </p:spPr>
        <p:txBody>
          <a:bodyPr vert="horz" lIns="91440" tIns="45720" rIns="91440" bIns="45720" rtlCol="0" anchor="ctr"/>
          <a:lstStyle>
            <a:lvl1pPr algn="ctr">
              <a:defRPr sz="1100">
                <a:solidFill>
                  <a:srgbClr val="FFFFFF"/>
                </a:solidFill>
              </a:defRPr>
            </a:lvl1pPr>
          </a:lstStyle>
          <a:p>
            <a:fld id="{CF4C7A95-59ED-0E40-902F-DEB574CFCA69}" type="slidenum">
              <a:rPr lang="en-US" smtClean="0"/>
              <a:pPr/>
              <a:t>‹#›</a:t>
            </a:fld>
            <a:endParaRPr lang="en-US" dirty="0"/>
          </a:p>
        </p:txBody>
      </p:sp>
      <p:sp>
        <p:nvSpPr>
          <p:cNvPr id="15" name="Title 1"/>
          <p:cNvSpPr>
            <a:spLocks noGrp="1"/>
          </p:cNvSpPr>
          <p:nvPr>
            <p:ph type="title"/>
          </p:nvPr>
        </p:nvSpPr>
        <p:spPr>
          <a:xfrm>
            <a:off x="694424" y="395932"/>
            <a:ext cx="7755154" cy="567955"/>
          </a:xfrm>
          <a:prstGeom prst="rect">
            <a:avLst/>
          </a:prstGeom>
        </p:spPr>
        <p:txBody>
          <a:bodyPr/>
          <a:lstStyle>
            <a:lvl1pPr algn="l">
              <a:defRPr sz="2800" b="1" i="0">
                <a:solidFill>
                  <a:srgbClr val="59261D"/>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001605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710" y="6026462"/>
            <a:ext cx="1805844" cy="642681"/>
          </a:xfrm>
          <a:prstGeom prst="rect">
            <a:avLst/>
          </a:prstGeom>
        </p:spPr>
      </p:pic>
      <p:sp>
        <p:nvSpPr>
          <p:cNvPr id="7"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
        <p:nvSpPr>
          <p:cNvPr id="8" name="Title 1"/>
          <p:cNvSpPr>
            <a:spLocks noGrp="1"/>
          </p:cNvSpPr>
          <p:nvPr>
            <p:ph type="ctrTitle"/>
          </p:nvPr>
        </p:nvSpPr>
        <p:spPr>
          <a:xfrm>
            <a:off x="683002" y="1353835"/>
            <a:ext cx="7777996" cy="1470025"/>
          </a:xfrm>
          <a:prstGeom prst="rect">
            <a:avLst/>
          </a:prstGeom>
        </p:spPr>
        <p:txBody>
          <a:bodyPr anchor="b"/>
          <a:lstStyle>
            <a:lvl1pPr>
              <a:defRPr sz="5400" b="1" i="0">
                <a:solidFill>
                  <a:srgbClr val="59261D"/>
                </a:solidFill>
              </a:defRPr>
            </a:lvl1pPr>
          </a:lstStyle>
          <a:p>
            <a:r>
              <a:rPr lang="en-US" dirty="0" smtClean="0"/>
              <a:t>Click to edit Master title style</a:t>
            </a:r>
            <a:endParaRPr lang="en-US" dirty="0"/>
          </a:p>
        </p:txBody>
      </p:sp>
      <p:sp>
        <p:nvSpPr>
          <p:cNvPr id="9" name="Subtitle 2"/>
          <p:cNvSpPr>
            <a:spLocks noGrp="1"/>
          </p:cNvSpPr>
          <p:nvPr>
            <p:ph type="subTitle" idx="1"/>
          </p:nvPr>
        </p:nvSpPr>
        <p:spPr>
          <a:xfrm>
            <a:off x="820059" y="2990839"/>
            <a:ext cx="7503882" cy="1752600"/>
          </a:xfrm>
          <a:prstGeom prst="rect">
            <a:avLst/>
          </a:prstGeom>
        </p:spPr>
        <p:txBody>
          <a:bodyPr/>
          <a:lstStyle>
            <a:lvl1pPr marL="0" indent="0" algn="ctr">
              <a:buNone/>
              <a:defRPr sz="3600">
                <a:solidFill>
                  <a:srgbClr val="5926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156765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4423" y="1280435"/>
            <a:ext cx="7755154" cy="4384031"/>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694423" y="493381"/>
            <a:ext cx="7755154" cy="567955"/>
          </a:xfrm>
          <a:prstGeom prst="rect">
            <a:avLst/>
          </a:prstGeom>
        </p:spPr>
        <p:txBody>
          <a:bodyPr/>
          <a:lstStyle>
            <a:lvl1pPr algn="l">
              <a:defRPr sz="2800" b="1" i="0">
                <a:solidFill>
                  <a:srgbClr val="59261D"/>
                </a:solidFill>
              </a:defRPr>
            </a:lvl1pPr>
          </a:lstStyle>
          <a:p>
            <a:r>
              <a:rPr lang="en-US" dirty="0" smtClean="0"/>
              <a:t>Click to edit Master title style</a:t>
            </a:r>
            <a:endParaRPr lang="en-US" dirty="0"/>
          </a:p>
        </p:txBody>
      </p:sp>
      <p:cxnSp>
        <p:nvCxnSpPr>
          <p:cNvPr id="11" name="Straight Connector 10"/>
          <p:cNvCxnSpPr/>
          <p:nvPr userDrawn="1"/>
        </p:nvCxnSpPr>
        <p:spPr>
          <a:xfrm>
            <a:off x="694423" y="1116151"/>
            <a:ext cx="7755154"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pic>
        <p:nvPicPr>
          <p:cNvPr id="6" name="Picture 5"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710" y="6026462"/>
            <a:ext cx="1805844" cy="642681"/>
          </a:xfrm>
          <a:prstGeom prst="rect">
            <a:avLst/>
          </a:prstGeom>
        </p:spPr>
      </p:pic>
      <p:sp>
        <p:nvSpPr>
          <p:cNvPr id="8"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1527092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p:cNvSpPr>
            <a:spLocks noGrp="1"/>
          </p:cNvSpPr>
          <p:nvPr>
            <p:ph type="title"/>
          </p:nvPr>
        </p:nvSpPr>
        <p:spPr>
          <a:xfrm>
            <a:off x="694423" y="493381"/>
            <a:ext cx="7755154" cy="567955"/>
          </a:xfrm>
          <a:prstGeom prst="rect">
            <a:avLst/>
          </a:prstGeom>
        </p:spPr>
        <p:txBody>
          <a:bodyPr/>
          <a:lstStyle>
            <a:lvl1pPr algn="l">
              <a:defRPr sz="2800" b="1" i="0">
                <a:solidFill>
                  <a:srgbClr val="59261D"/>
                </a:solidFill>
              </a:defRPr>
            </a:lvl1pPr>
          </a:lstStyle>
          <a:p>
            <a:r>
              <a:rPr lang="en-US" dirty="0" smtClean="0"/>
              <a:t>Click to edit Master title style</a:t>
            </a:r>
            <a:endParaRPr lang="en-US" dirty="0"/>
          </a:p>
        </p:txBody>
      </p:sp>
      <p:cxnSp>
        <p:nvCxnSpPr>
          <p:cNvPr id="10" name="Straight Connector 9"/>
          <p:cNvCxnSpPr/>
          <p:nvPr userDrawn="1"/>
        </p:nvCxnSpPr>
        <p:spPr>
          <a:xfrm>
            <a:off x="694423" y="1116151"/>
            <a:ext cx="7755154"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3"/>
          </p:nvPr>
        </p:nvSpPr>
        <p:spPr>
          <a:xfrm>
            <a:off x="694423" y="1280436"/>
            <a:ext cx="3801377" cy="452596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4"/>
          </p:nvPr>
        </p:nvSpPr>
        <p:spPr>
          <a:xfrm>
            <a:off x="4648200" y="1280436"/>
            <a:ext cx="3801377" cy="452596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710" y="6026462"/>
            <a:ext cx="1805844" cy="642681"/>
          </a:xfrm>
          <a:prstGeom prst="rect">
            <a:avLst/>
          </a:prstGeom>
        </p:spPr>
      </p:pic>
      <p:sp>
        <p:nvSpPr>
          <p:cNvPr id="13"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1861771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4428" y="1276701"/>
            <a:ext cx="3802965" cy="438369"/>
          </a:xfrm>
          <a:prstGeom prst="rect">
            <a:avLst/>
          </a:prstGeom>
        </p:spPr>
        <p:txBody>
          <a:bodyPr anchor="b"/>
          <a:lstStyle>
            <a:lvl1pPr marL="0" indent="0">
              <a:buNone/>
              <a:defRPr sz="2000" b="0" i="0">
                <a:solidFill>
                  <a:srgbClr val="32A4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6" y="1276701"/>
            <a:ext cx="3804552" cy="438369"/>
          </a:xfrm>
          <a:prstGeom prst="rect">
            <a:avLst/>
          </a:prstGeom>
        </p:spPr>
        <p:txBody>
          <a:bodyPr anchor="b"/>
          <a:lstStyle>
            <a:lvl1pPr marL="0" indent="0">
              <a:buNone/>
              <a:defRPr sz="2000" b="0">
                <a:solidFill>
                  <a:srgbClr val="32A4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Title 1"/>
          <p:cNvSpPr>
            <a:spLocks noGrp="1"/>
          </p:cNvSpPr>
          <p:nvPr>
            <p:ph type="title"/>
          </p:nvPr>
        </p:nvSpPr>
        <p:spPr>
          <a:xfrm>
            <a:off x="694423" y="493381"/>
            <a:ext cx="7755154" cy="567955"/>
          </a:xfrm>
          <a:prstGeom prst="rect">
            <a:avLst/>
          </a:prstGeom>
        </p:spPr>
        <p:txBody>
          <a:bodyPr/>
          <a:lstStyle>
            <a:lvl1pPr algn="l">
              <a:defRPr sz="2800" b="1" i="0">
                <a:solidFill>
                  <a:srgbClr val="59261D"/>
                </a:solidFill>
              </a:defRPr>
            </a:lvl1pPr>
          </a:lstStyle>
          <a:p>
            <a:r>
              <a:rPr lang="en-US" dirty="0" smtClean="0"/>
              <a:t>Click to edit Master title style</a:t>
            </a:r>
            <a:endParaRPr lang="en-US" dirty="0"/>
          </a:p>
        </p:txBody>
      </p:sp>
      <p:cxnSp>
        <p:nvCxnSpPr>
          <p:cNvPr id="11" name="Straight Connector 10"/>
          <p:cNvCxnSpPr/>
          <p:nvPr userDrawn="1"/>
        </p:nvCxnSpPr>
        <p:spPr>
          <a:xfrm>
            <a:off x="694423" y="1116151"/>
            <a:ext cx="7755154"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12" name="Content Placeholder 2"/>
          <p:cNvSpPr>
            <a:spLocks noGrp="1"/>
          </p:cNvSpPr>
          <p:nvPr>
            <p:ph idx="13"/>
          </p:nvPr>
        </p:nvSpPr>
        <p:spPr>
          <a:xfrm>
            <a:off x="694423" y="1715068"/>
            <a:ext cx="3802970" cy="394939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4"/>
          </p:nvPr>
        </p:nvSpPr>
        <p:spPr>
          <a:xfrm>
            <a:off x="4637805" y="1715068"/>
            <a:ext cx="3802970" cy="394939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710" y="6026462"/>
            <a:ext cx="1805844" cy="642681"/>
          </a:xfrm>
          <a:prstGeom prst="rect">
            <a:avLst/>
          </a:prstGeom>
        </p:spPr>
      </p:pic>
      <p:sp>
        <p:nvSpPr>
          <p:cNvPr id="15"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3516014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p:cNvSpPr>
            <a:spLocks noGrp="1"/>
          </p:cNvSpPr>
          <p:nvPr>
            <p:ph type="title"/>
          </p:nvPr>
        </p:nvSpPr>
        <p:spPr>
          <a:xfrm>
            <a:off x="694423" y="493381"/>
            <a:ext cx="7755154" cy="567955"/>
          </a:xfrm>
          <a:prstGeom prst="rect">
            <a:avLst/>
          </a:prstGeom>
        </p:spPr>
        <p:txBody>
          <a:bodyPr/>
          <a:lstStyle>
            <a:lvl1pPr algn="l">
              <a:defRPr sz="2800" b="1" i="0">
                <a:solidFill>
                  <a:srgbClr val="59261D"/>
                </a:solidFill>
              </a:defRPr>
            </a:lvl1pPr>
          </a:lstStyle>
          <a:p>
            <a:r>
              <a:rPr lang="en-US" dirty="0" smtClean="0"/>
              <a:t>Click to edit Master title style</a:t>
            </a:r>
            <a:endParaRPr lang="en-US" dirty="0"/>
          </a:p>
        </p:txBody>
      </p:sp>
      <p:cxnSp>
        <p:nvCxnSpPr>
          <p:cNvPr id="12" name="Straight Connector 11"/>
          <p:cNvCxnSpPr/>
          <p:nvPr userDrawn="1"/>
        </p:nvCxnSpPr>
        <p:spPr>
          <a:xfrm>
            <a:off x="694423" y="1116151"/>
            <a:ext cx="7755154"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20" name="Text Placeholder 19"/>
          <p:cNvSpPr>
            <a:spLocks noGrp="1"/>
          </p:cNvSpPr>
          <p:nvPr>
            <p:ph type="body" sz="quarter" idx="15"/>
          </p:nvPr>
        </p:nvSpPr>
        <p:spPr>
          <a:xfrm>
            <a:off x="694423" y="3108325"/>
            <a:ext cx="7755154" cy="491411"/>
          </a:xfrm>
          <a:prstGeom prst="rect">
            <a:avLst/>
          </a:prstGeom>
        </p:spPr>
        <p:txBody>
          <a:bodyPr vert="horz"/>
          <a:lstStyle>
            <a:lvl1pPr marL="0" indent="0">
              <a:buNone/>
              <a:defRPr sz="2400">
                <a:solidFill>
                  <a:srgbClr val="32A4D7"/>
                </a:solidFill>
              </a:defRPr>
            </a:lvl1pPr>
          </a:lstStyle>
          <a:p>
            <a:pPr lvl="0"/>
            <a:r>
              <a:rPr lang="en-US" dirty="0" smtClean="0"/>
              <a:t>Click to edit Master text styles</a:t>
            </a:r>
          </a:p>
        </p:txBody>
      </p:sp>
      <p:sp>
        <p:nvSpPr>
          <p:cNvPr id="8" name="Content Placeholder 2"/>
          <p:cNvSpPr>
            <a:spLocks noGrp="1"/>
          </p:cNvSpPr>
          <p:nvPr>
            <p:ph idx="1"/>
          </p:nvPr>
        </p:nvSpPr>
        <p:spPr>
          <a:xfrm>
            <a:off x="694423" y="1280435"/>
            <a:ext cx="7755154" cy="1688891"/>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6"/>
          </p:nvPr>
        </p:nvSpPr>
        <p:spPr>
          <a:xfrm>
            <a:off x="694423" y="3740092"/>
            <a:ext cx="7755154" cy="1942740"/>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710" y="6026462"/>
            <a:ext cx="1805844" cy="642681"/>
          </a:xfrm>
          <a:prstGeom prst="rect">
            <a:avLst/>
          </a:prstGeom>
        </p:spPr>
      </p:pic>
      <p:sp>
        <p:nvSpPr>
          <p:cNvPr id="14"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3417712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423" y="273049"/>
            <a:ext cx="2771090" cy="1162051"/>
          </a:xfrm>
          <a:prstGeom prst="rect">
            <a:avLst/>
          </a:prstGeom>
        </p:spPr>
        <p:txBody>
          <a:bodyPr anchor="b"/>
          <a:lstStyle>
            <a:lvl1pPr algn="l">
              <a:defRPr sz="2400" b="1">
                <a:solidFill>
                  <a:srgbClr val="59261D"/>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694423" y="1435105"/>
            <a:ext cx="2771090" cy="4476138"/>
          </a:xfrm>
          <a:prstGeom prst="rect">
            <a:avLst/>
          </a:prstGeom>
        </p:spPr>
        <p:txBody>
          <a:bodyPr/>
          <a:lstStyle>
            <a:lvl1pPr marL="0" indent="0">
              <a:buNone/>
              <a:defRPr sz="2400">
                <a:solidFill>
                  <a:srgbClr val="5926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Content Placeholder 2"/>
          <p:cNvSpPr>
            <a:spLocks noGrp="1"/>
          </p:cNvSpPr>
          <p:nvPr>
            <p:ph idx="1"/>
          </p:nvPr>
        </p:nvSpPr>
        <p:spPr>
          <a:xfrm>
            <a:off x="3636585" y="273049"/>
            <a:ext cx="4175676" cy="5638193"/>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710" y="6026462"/>
            <a:ext cx="1805844" cy="642681"/>
          </a:xfrm>
          <a:prstGeom prst="rect">
            <a:avLst/>
          </a:prstGeom>
        </p:spPr>
      </p:pic>
      <p:sp>
        <p:nvSpPr>
          <p:cNvPr id="9"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1759152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08978" y="4800601"/>
            <a:ext cx="4653020" cy="566739"/>
          </a:xfrm>
          <a:prstGeom prst="rect">
            <a:avLst/>
          </a:prstGeom>
        </p:spPr>
        <p:txBody>
          <a:bodyPr anchor="b"/>
          <a:lstStyle>
            <a:lvl1pPr algn="l">
              <a:defRPr sz="2000" b="1">
                <a:solidFill>
                  <a:srgbClr val="59261D"/>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2208978" y="5367341"/>
            <a:ext cx="4653020" cy="804863"/>
          </a:xfrm>
          <a:prstGeom prst="rect">
            <a:avLst/>
          </a:prstGeom>
        </p:spPr>
        <p:txBody>
          <a:bodyPr/>
          <a:lstStyle>
            <a:lvl1pPr marL="0" indent="0">
              <a:buNone/>
              <a:defRPr sz="1400" b="0" i="1">
                <a:solidFill>
                  <a:srgbClr val="5926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7" name="Picture 6"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710" y="6026462"/>
            <a:ext cx="1805844" cy="642681"/>
          </a:xfrm>
          <a:prstGeom prst="rect">
            <a:avLst/>
          </a:prstGeom>
        </p:spPr>
      </p:pic>
      <p:sp>
        <p:nvSpPr>
          <p:cNvPr id="8"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3159993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710" y="6026462"/>
            <a:ext cx="1805844" cy="642681"/>
          </a:xfrm>
          <a:prstGeom prst="rect">
            <a:avLst/>
          </a:prstGeom>
        </p:spPr>
      </p:pic>
      <p:sp>
        <p:nvSpPr>
          <p:cNvPr id="5"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1971697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descr="osf-logo-web-brown-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687" y="6026462"/>
            <a:ext cx="1806039" cy="642148"/>
          </a:xfrm>
          <a:prstGeom prst="rect">
            <a:avLst/>
          </a:prstGeom>
        </p:spPr>
      </p:pic>
      <p:sp>
        <p:nvSpPr>
          <p:cNvPr id="7"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
        <p:nvSpPr>
          <p:cNvPr id="8" name="Title 1"/>
          <p:cNvSpPr>
            <a:spLocks noGrp="1"/>
          </p:cNvSpPr>
          <p:nvPr>
            <p:ph type="ctrTitle"/>
          </p:nvPr>
        </p:nvSpPr>
        <p:spPr>
          <a:xfrm>
            <a:off x="683002" y="1353835"/>
            <a:ext cx="7777996" cy="1470025"/>
          </a:xfrm>
          <a:prstGeom prst="rect">
            <a:avLst/>
          </a:prstGeom>
        </p:spPr>
        <p:txBody>
          <a:bodyPr anchor="b"/>
          <a:lstStyle>
            <a:lvl1pPr>
              <a:defRPr sz="5400" b="1" i="0">
                <a:solidFill>
                  <a:srgbClr val="59261D"/>
                </a:solidFill>
              </a:defRPr>
            </a:lvl1pPr>
          </a:lstStyle>
          <a:p>
            <a:r>
              <a:rPr lang="en-US" dirty="0" smtClean="0"/>
              <a:t>Click to edit Master title style</a:t>
            </a:r>
            <a:endParaRPr lang="en-US" dirty="0"/>
          </a:p>
        </p:txBody>
      </p:sp>
      <p:sp>
        <p:nvSpPr>
          <p:cNvPr id="9" name="Subtitle 2"/>
          <p:cNvSpPr>
            <a:spLocks noGrp="1"/>
          </p:cNvSpPr>
          <p:nvPr>
            <p:ph type="subTitle" idx="1"/>
          </p:nvPr>
        </p:nvSpPr>
        <p:spPr>
          <a:xfrm>
            <a:off x="820059" y="2990839"/>
            <a:ext cx="7503882" cy="1752600"/>
          </a:xfrm>
          <a:prstGeom prst="rect">
            <a:avLst/>
          </a:prstGeom>
        </p:spPr>
        <p:txBody>
          <a:bodyPr/>
          <a:lstStyle>
            <a:lvl1pPr marL="0" indent="0" algn="ctr">
              <a:buNone/>
              <a:defRPr sz="3600">
                <a:solidFill>
                  <a:srgbClr val="5926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753413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4423" y="1280435"/>
            <a:ext cx="7755154" cy="4384031"/>
          </a:xfrm>
          <a:prstGeom prst="rect">
            <a:avLst/>
          </a:prstGeom>
        </p:spPr>
        <p:txBody>
          <a:bodyPr/>
          <a:lstStyle>
            <a:lvl1pPr>
              <a:defRPr sz="2400">
                <a:solidFill>
                  <a:srgbClr val="59261D"/>
                </a:solidFill>
              </a:defRPr>
            </a:lvl1pPr>
            <a:lvl2pPr>
              <a:defRPr sz="2400">
                <a:solidFill>
                  <a:srgbClr val="59261D"/>
                </a:solidFill>
              </a:defRPr>
            </a:lvl2pPr>
            <a:lvl3pPr marL="1143000" indent="-228600">
              <a:buFont typeface="Courier New"/>
              <a:buChar char="o"/>
              <a:defRPr sz="1800">
                <a:solidFill>
                  <a:srgbClr val="59261D"/>
                </a:solidFill>
              </a:defRPr>
            </a:lvl3pPr>
            <a:lvl4pPr>
              <a:defRPr sz="1800">
                <a:solidFill>
                  <a:srgbClr val="59261D"/>
                </a:solidFill>
              </a:defRPr>
            </a:lvl4pPr>
            <a:lvl5pPr>
              <a:defRPr sz="1800">
                <a:solidFill>
                  <a:srgbClr val="59261D"/>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B2C1BE1D-F557-C442-9DA9-8F06AF7B7A69}" type="slidenum">
              <a:rPr lang="en-US" smtClean="0"/>
              <a:t>‹#›</a:t>
            </a:fld>
            <a:endParaRPr lang="en-US" dirty="0"/>
          </a:p>
        </p:txBody>
      </p:sp>
      <p:cxnSp>
        <p:nvCxnSpPr>
          <p:cNvPr id="11" name="Straight Connector 10"/>
          <p:cNvCxnSpPr/>
          <p:nvPr userDrawn="1"/>
        </p:nvCxnSpPr>
        <p:spPr>
          <a:xfrm>
            <a:off x="694423" y="1116151"/>
            <a:ext cx="7755154"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pic>
        <p:nvPicPr>
          <p:cNvPr id="7" name="Picture 6"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667" y="6026462"/>
            <a:ext cx="1805844" cy="642681"/>
          </a:xfrm>
          <a:prstGeom prst="rect">
            <a:avLst/>
          </a:prstGeom>
        </p:spPr>
      </p:pic>
      <p:sp>
        <p:nvSpPr>
          <p:cNvPr id="9" name="Title 1"/>
          <p:cNvSpPr>
            <a:spLocks noGrp="1"/>
          </p:cNvSpPr>
          <p:nvPr>
            <p:ph type="title"/>
          </p:nvPr>
        </p:nvSpPr>
        <p:spPr>
          <a:xfrm>
            <a:off x="694423" y="493381"/>
            <a:ext cx="7755154" cy="567955"/>
          </a:xfrm>
          <a:prstGeom prst="rect">
            <a:avLst/>
          </a:prstGeom>
        </p:spPr>
        <p:txBody>
          <a:bodyPr/>
          <a:lstStyle>
            <a:lvl1pPr algn="l">
              <a:defRPr sz="2800" b="1" i="0">
                <a:solidFill>
                  <a:srgbClr val="59261D"/>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553186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4423" y="1280435"/>
            <a:ext cx="7755154" cy="4384031"/>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694423" y="493381"/>
            <a:ext cx="7755154" cy="567955"/>
          </a:xfrm>
          <a:prstGeom prst="rect">
            <a:avLst/>
          </a:prstGeom>
        </p:spPr>
        <p:txBody>
          <a:bodyPr/>
          <a:lstStyle>
            <a:lvl1pPr algn="l">
              <a:defRPr sz="2800" b="1" i="0">
                <a:solidFill>
                  <a:srgbClr val="59261D"/>
                </a:solidFill>
              </a:defRPr>
            </a:lvl1pPr>
          </a:lstStyle>
          <a:p>
            <a:r>
              <a:rPr lang="en-US" dirty="0" smtClean="0"/>
              <a:t>Click to edit Master title style</a:t>
            </a:r>
            <a:endParaRPr lang="en-US" dirty="0"/>
          </a:p>
        </p:txBody>
      </p:sp>
      <p:cxnSp>
        <p:nvCxnSpPr>
          <p:cNvPr id="11" name="Straight Connector 10"/>
          <p:cNvCxnSpPr/>
          <p:nvPr userDrawn="1"/>
        </p:nvCxnSpPr>
        <p:spPr>
          <a:xfrm>
            <a:off x="694423" y="1116151"/>
            <a:ext cx="7755154"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pic>
        <p:nvPicPr>
          <p:cNvPr id="7" name="Picture 6" descr="osf-logo-web-brown-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687" y="6026462"/>
            <a:ext cx="1806039" cy="642148"/>
          </a:xfrm>
          <a:prstGeom prst="rect">
            <a:avLst/>
          </a:prstGeom>
        </p:spPr>
      </p:pic>
      <p:sp>
        <p:nvSpPr>
          <p:cNvPr id="8"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2474668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p:cNvSpPr>
            <a:spLocks noGrp="1"/>
          </p:cNvSpPr>
          <p:nvPr>
            <p:ph type="title"/>
          </p:nvPr>
        </p:nvSpPr>
        <p:spPr>
          <a:xfrm>
            <a:off x="694423" y="493381"/>
            <a:ext cx="7755154" cy="567955"/>
          </a:xfrm>
          <a:prstGeom prst="rect">
            <a:avLst/>
          </a:prstGeom>
        </p:spPr>
        <p:txBody>
          <a:bodyPr/>
          <a:lstStyle>
            <a:lvl1pPr algn="l">
              <a:defRPr sz="2800" b="1" i="0">
                <a:solidFill>
                  <a:srgbClr val="59261D"/>
                </a:solidFill>
              </a:defRPr>
            </a:lvl1pPr>
          </a:lstStyle>
          <a:p>
            <a:r>
              <a:rPr lang="en-US" smtClean="0"/>
              <a:t>Click to edit Master title style</a:t>
            </a:r>
            <a:endParaRPr lang="en-US" dirty="0"/>
          </a:p>
        </p:txBody>
      </p:sp>
      <p:cxnSp>
        <p:nvCxnSpPr>
          <p:cNvPr id="10" name="Straight Connector 9"/>
          <p:cNvCxnSpPr/>
          <p:nvPr userDrawn="1"/>
        </p:nvCxnSpPr>
        <p:spPr>
          <a:xfrm>
            <a:off x="694423" y="1116151"/>
            <a:ext cx="7755154"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3"/>
          </p:nvPr>
        </p:nvSpPr>
        <p:spPr>
          <a:xfrm>
            <a:off x="694423" y="1280436"/>
            <a:ext cx="3801377" cy="452596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4"/>
          </p:nvPr>
        </p:nvSpPr>
        <p:spPr>
          <a:xfrm>
            <a:off x="4648200" y="1280436"/>
            <a:ext cx="3801377" cy="452596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descr="osf-logo-web-brown-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687" y="6026462"/>
            <a:ext cx="1806039" cy="642148"/>
          </a:xfrm>
          <a:prstGeom prst="rect">
            <a:avLst/>
          </a:prstGeom>
        </p:spPr>
      </p:pic>
      <p:sp>
        <p:nvSpPr>
          <p:cNvPr id="13"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4254438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4428" y="1276701"/>
            <a:ext cx="3802965" cy="438369"/>
          </a:xfrm>
          <a:prstGeom prst="rect">
            <a:avLst/>
          </a:prstGeom>
        </p:spPr>
        <p:txBody>
          <a:bodyPr anchor="b"/>
          <a:lstStyle>
            <a:lvl1pPr marL="0" indent="0">
              <a:buNone/>
              <a:defRPr sz="2000" b="0" i="0">
                <a:solidFill>
                  <a:srgbClr val="32A4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6" y="1276701"/>
            <a:ext cx="3804552" cy="438369"/>
          </a:xfrm>
          <a:prstGeom prst="rect">
            <a:avLst/>
          </a:prstGeom>
        </p:spPr>
        <p:txBody>
          <a:bodyPr anchor="b"/>
          <a:lstStyle>
            <a:lvl1pPr marL="0" indent="0">
              <a:buNone/>
              <a:defRPr sz="2000" b="0">
                <a:solidFill>
                  <a:srgbClr val="32A4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Title 1"/>
          <p:cNvSpPr>
            <a:spLocks noGrp="1"/>
          </p:cNvSpPr>
          <p:nvPr>
            <p:ph type="title"/>
          </p:nvPr>
        </p:nvSpPr>
        <p:spPr>
          <a:xfrm>
            <a:off x="694423" y="493381"/>
            <a:ext cx="7755154" cy="567955"/>
          </a:xfrm>
          <a:prstGeom prst="rect">
            <a:avLst/>
          </a:prstGeom>
        </p:spPr>
        <p:txBody>
          <a:bodyPr/>
          <a:lstStyle>
            <a:lvl1pPr algn="l">
              <a:defRPr sz="2800" b="1" i="0">
                <a:solidFill>
                  <a:srgbClr val="59261D"/>
                </a:solidFill>
              </a:defRPr>
            </a:lvl1pPr>
          </a:lstStyle>
          <a:p>
            <a:r>
              <a:rPr lang="en-US" smtClean="0"/>
              <a:t>Click to edit Master title style</a:t>
            </a:r>
            <a:endParaRPr lang="en-US" dirty="0"/>
          </a:p>
        </p:txBody>
      </p:sp>
      <p:cxnSp>
        <p:nvCxnSpPr>
          <p:cNvPr id="11" name="Straight Connector 10"/>
          <p:cNvCxnSpPr/>
          <p:nvPr userDrawn="1"/>
        </p:nvCxnSpPr>
        <p:spPr>
          <a:xfrm>
            <a:off x="694423" y="1116151"/>
            <a:ext cx="7755154"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12" name="Content Placeholder 2"/>
          <p:cNvSpPr>
            <a:spLocks noGrp="1"/>
          </p:cNvSpPr>
          <p:nvPr>
            <p:ph idx="13"/>
          </p:nvPr>
        </p:nvSpPr>
        <p:spPr>
          <a:xfrm>
            <a:off x="694423" y="1715068"/>
            <a:ext cx="3802970" cy="394939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4"/>
          </p:nvPr>
        </p:nvSpPr>
        <p:spPr>
          <a:xfrm>
            <a:off x="4637805" y="1715068"/>
            <a:ext cx="3802970" cy="394939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descr="osf-logo-web-brown-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687" y="6026462"/>
            <a:ext cx="1806039" cy="642148"/>
          </a:xfrm>
          <a:prstGeom prst="rect">
            <a:avLst/>
          </a:prstGeom>
        </p:spPr>
      </p:pic>
      <p:sp>
        <p:nvSpPr>
          <p:cNvPr id="15"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4066977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p:cNvSpPr>
            <a:spLocks noGrp="1"/>
          </p:cNvSpPr>
          <p:nvPr>
            <p:ph type="title"/>
          </p:nvPr>
        </p:nvSpPr>
        <p:spPr>
          <a:xfrm>
            <a:off x="694423" y="493381"/>
            <a:ext cx="7755154" cy="567955"/>
          </a:xfrm>
          <a:prstGeom prst="rect">
            <a:avLst/>
          </a:prstGeom>
        </p:spPr>
        <p:txBody>
          <a:bodyPr/>
          <a:lstStyle>
            <a:lvl1pPr algn="l">
              <a:defRPr sz="2800" b="1" i="0">
                <a:solidFill>
                  <a:srgbClr val="59261D"/>
                </a:solidFill>
              </a:defRPr>
            </a:lvl1pPr>
          </a:lstStyle>
          <a:p>
            <a:r>
              <a:rPr lang="en-US" smtClean="0"/>
              <a:t>Click to edit Master title style</a:t>
            </a:r>
            <a:endParaRPr lang="en-US" dirty="0"/>
          </a:p>
        </p:txBody>
      </p:sp>
      <p:cxnSp>
        <p:nvCxnSpPr>
          <p:cNvPr id="12" name="Straight Connector 11"/>
          <p:cNvCxnSpPr/>
          <p:nvPr userDrawn="1"/>
        </p:nvCxnSpPr>
        <p:spPr>
          <a:xfrm>
            <a:off x="694423" y="1116151"/>
            <a:ext cx="7755154"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20" name="Text Placeholder 19"/>
          <p:cNvSpPr>
            <a:spLocks noGrp="1"/>
          </p:cNvSpPr>
          <p:nvPr>
            <p:ph type="body" sz="quarter" idx="15"/>
          </p:nvPr>
        </p:nvSpPr>
        <p:spPr>
          <a:xfrm>
            <a:off x="694423" y="3108325"/>
            <a:ext cx="7755154" cy="491411"/>
          </a:xfrm>
          <a:prstGeom prst="rect">
            <a:avLst/>
          </a:prstGeom>
        </p:spPr>
        <p:txBody>
          <a:bodyPr vert="horz"/>
          <a:lstStyle>
            <a:lvl1pPr marL="0" indent="0">
              <a:buNone/>
              <a:defRPr sz="2400">
                <a:solidFill>
                  <a:srgbClr val="32A4D7"/>
                </a:solidFill>
              </a:defRPr>
            </a:lvl1pPr>
          </a:lstStyle>
          <a:p>
            <a:pPr lvl="0"/>
            <a:r>
              <a:rPr lang="en-US" dirty="0" smtClean="0"/>
              <a:t>Click to edit Master text styles</a:t>
            </a:r>
          </a:p>
        </p:txBody>
      </p:sp>
      <p:sp>
        <p:nvSpPr>
          <p:cNvPr id="8" name="Content Placeholder 2"/>
          <p:cNvSpPr>
            <a:spLocks noGrp="1"/>
          </p:cNvSpPr>
          <p:nvPr>
            <p:ph idx="1"/>
          </p:nvPr>
        </p:nvSpPr>
        <p:spPr>
          <a:xfrm>
            <a:off x="694423" y="1280435"/>
            <a:ext cx="7755154" cy="1688891"/>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6"/>
          </p:nvPr>
        </p:nvSpPr>
        <p:spPr>
          <a:xfrm>
            <a:off x="694423" y="3740092"/>
            <a:ext cx="7755154" cy="1942740"/>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osf-logo-web-brown-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687" y="6026462"/>
            <a:ext cx="1806039" cy="642148"/>
          </a:xfrm>
          <a:prstGeom prst="rect">
            <a:avLst/>
          </a:prstGeom>
        </p:spPr>
      </p:pic>
      <p:sp>
        <p:nvSpPr>
          <p:cNvPr id="14"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2654350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423" y="273049"/>
            <a:ext cx="2771090" cy="1162051"/>
          </a:xfrm>
          <a:prstGeom prst="rect">
            <a:avLst/>
          </a:prstGeom>
        </p:spPr>
        <p:txBody>
          <a:bodyPr anchor="b"/>
          <a:lstStyle>
            <a:lvl1pPr algn="l">
              <a:defRPr sz="2400" b="1">
                <a:solidFill>
                  <a:srgbClr val="59261D"/>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94423" y="1435105"/>
            <a:ext cx="2771090" cy="4476138"/>
          </a:xfrm>
          <a:prstGeom prst="rect">
            <a:avLst/>
          </a:prstGeom>
        </p:spPr>
        <p:txBody>
          <a:bodyPr/>
          <a:lstStyle>
            <a:lvl1pPr marL="0" indent="0">
              <a:buNone/>
              <a:defRPr sz="2400">
                <a:solidFill>
                  <a:srgbClr val="5926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Content Placeholder 2"/>
          <p:cNvSpPr>
            <a:spLocks noGrp="1"/>
          </p:cNvSpPr>
          <p:nvPr>
            <p:ph idx="1"/>
          </p:nvPr>
        </p:nvSpPr>
        <p:spPr>
          <a:xfrm>
            <a:off x="3636585" y="273049"/>
            <a:ext cx="4175676" cy="5638193"/>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osf-logo-web-brown-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687" y="6026462"/>
            <a:ext cx="1806039" cy="642148"/>
          </a:xfrm>
          <a:prstGeom prst="rect">
            <a:avLst/>
          </a:prstGeom>
        </p:spPr>
      </p:pic>
      <p:sp>
        <p:nvSpPr>
          <p:cNvPr id="9"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1552609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08978" y="4800601"/>
            <a:ext cx="4653020" cy="566739"/>
          </a:xfrm>
          <a:prstGeom prst="rect">
            <a:avLst/>
          </a:prstGeom>
        </p:spPr>
        <p:txBody>
          <a:bodyPr anchor="b"/>
          <a:lstStyle>
            <a:lvl1pPr algn="l">
              <a:defRPr sz="2400" b="1">
                <a:solidFill>
                  <a:srgbClr val="59261D"/>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2208978" y="5367341"/>
            <a:ext cx="4653020" cy="804863"/>
          </a:xfrm>
          <a:prstGeom prst="rect">
            <a:avLst/>
          </a:prstGeom>
        </p:spPr>
        <p:txBody>
          <a:bodyPr/>
          <a:lstStyle>
            <a:lvl1pPr marL="0" indent="0">
              <a:buNone/>
              <a:defRPr sz="1600" b="0" i="1">
                <a:solidFill>
                  <a:srgbClr val="5926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6" name="Picture 5" descr="osf-logo-web-brown-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687" y="6026462"/>
            <a:ext cx="1806039" cy="642148"/>
          </a:xfrm>
          <a:prstGeom prst="rect">
            <a:avLst/>
          </a:prstGeom>
        </p:spPr>
      </p:pic>
      <p:sp>
        <p:nvSpPr>
          <p:cNvPr id="8"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2122000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osf-logo-web-brown-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687" y="6026462"/>
            <a:ext cx="1806039" cy="642148"/>
          </a:xfrm>
          <a:prstGeom prst="rect">
            <a:avLst/>
          </a:prstGeom>
        </p:spPr>
      </p:pic>
      <p:sp>
        <p:nvSpPr>
          <p:cNvPr id="5"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3036819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itle 1"/>
          <p:cNvSpPr>
            <a:spLocks noGrp="1"/>
          </p:cNvSpPr>
          <p:nvPr>
            <p:ph type="ctrTitle"/>
          </p:nvPr>
        </p:nvSpPr>
        <p:spPr>
          <a:xfrm>
            <a:off x="683002" y="1353835"/>
            <a:ext cx="7777996" cy="1470025"/>
          </a:xfrm>
          <a:prstGeom prst="rect">
            <a:avLst/>
          </a:prstGeom>
        </p:spPr>
        <p:txBody>
          <a:bodyPr anchor="b"/>
          <a:lstStyle>
            <a:lvl1pPr>
              <a:defRPr sz="5400" b="1" i="0">
                <a:solidFill>
                  <a:srgbClr val="59261D"/>
                </a:solidFil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820059" y="2990839"/>
            <a:ext cx="7503882" cy="1752600"/>
          </a:xfrm>
          <a:prstGeom prst="rect">
            <a:avLst/>
          </a:prstGeom>
        </p:spPr>
        <p:txBody>
          <a:bodyPr/>
          <a:lstStyle>
            <a:lvl1pPr marL="0" indent="0" algn="ctr">
              <a:buNone/>
              <a:defRPr sz="3600">
                <a:solidFill>
                  <a:srgbClr val="5926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Slide Number Placeholder 5"/>
          <p:cNvSpPr>
            <a:spLocks noGrp="1"/>
          </p:cNvSpPr>
          <p:nvPr>
            <p:ph type="sldNum" sz="quarter" idx="4"/>
          </p:nvPr>
        </p:nvSpPr>
        <p:spPr>
          <a:xfrm>
            <a:off x="8676046" y="6423196"/>
            <a:ext cx="524255"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889506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4425" y="1280435"/>
            <a:ext cx="7080413" cy="4438951"/>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694425" y="493381"/>
            <a:ext cx="7080413" cy="567955"/>
          </a:xfrm>
          <a:prstGeom prst="rect">
            <a:avLst/>
          </a:prstGeom>
        </p:spPr>
        <p:txBody>
          <a:bodyPr/>
          <a:lstStyle>
            <a:lvl1pPr algn="l">
              <a:defRPr sz="2800" b="1" i="0">
                <a:solidFill>
                  <a:srgbClr val="59261D"/>
                </a:solidFill>
              </a:defRPr>
            </a:lvl1pPr>
          </a:lstStyle>
          <a:p>
            <a:r>
              <a:rPr lang="en-US" dirty="0" smtClean="0"/>
              <a:t>Click to edit Master title style</a:t>
            </a:r>
            <a:endParaRPr lang="en-US" dirty="0"/>
          </a:p>
        </p:txBody>
      </p:sp>
      <p:cxnSp>
        <p:nvCxnSpPr>
          <p:cNvPr id="11" name="Straight Connector 10"/>
          <p:cNvCxnSpPr/>
          <p:nvPr userDrawn="1"/>
        </p:nvCxnSpPr>
        <p:spPr>
          <a:xfrm>
            <a:off x="694425" y="1116151"/>
            <a:ext cx="7080413"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7" name="Slide Number Placeholder 5"/>
          <p:cNvSpPr>
            <a:spLocks noGrp="1"/>
          </p:cNvSpPr>
          <p:nvPr>
            <p:ph type="sldNum" sz="quarter" idx="4"/>
          </p:nvPr>
        </p:nvSpPr>
        <p:spPr>
          <a:xfrm>
            <a:off x="8676046" y="6423196"/>
            <a:ext cx="524255"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2597539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p:cNvSpPr>
            <a:spLocks noGrp="1"/>
          </p:cNvSpPr>
          <p:nvPr>
            <p:ph type="title"/>
          </p:nvPr>
        </p:nvSpPr>
        <p:spPr>
          <a:xfrm>
            <a:off x="694425" y="493381"/>
            <a:ext cx="7080413" cy="567955"/>
          </a:xfrm>
          <a:prstGeom prst="rect">
            <a:avLst/>
          </a:prstGeom>
        </p:spPr>
        <p:txBody>
          <a:bodyPr/>
          <a:lstStyle>
            <a:lvl1pPr algn="l">
              <a:defRPr sz="2800" b="1" i="0">
                <a:solidFill>
                  <a:srgbClr val="59261D"/>
                </a:solidFill>
              </a:defRPr>
            </a:lvl1pPr>
          </a:lstStyle>
          <a:p>
            <a:r>
              <a:rPr lang="en-US" dirty="0" smtClean="0"/>
              <a:t>Click to edit Master title style</a:t>
            </a:r>
            <a:endParaRPr lang="en-US" dirty="0"/>
          </a:p>
        </p:txBody>
      </p:sp>
      <p:cxnSp>
        <p:nvCxnSpPr>
          <p:cNvPr id="10" name="Straight Connector 9"/>
          <p:cNvCxnSpPr/>
          <p:nvPr userDrawn="1"/>
        </p:nvCxnSpPr>
        <p:spPr>
          <a:xfrm>
            <a:off x="694425" y="1116151"/>
            <a:ext cx="7080413"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694425" y="1280435"/>
            <a:ext cx="3435566" cy="4525969"/>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3"/>
          </p:nvPr>
        </p:nvSpPr>
        <p:spPr>
          <a:xfrm>
            <a:off x="4340145" y="1280435"/>
            <a:ext cx="3434693" cy="4525969"/>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5"/>
          <p:cNvSpPr>
            <a:spLocks noGrp="1"/>
          </p:cNvSpPr>
          <p:nvPr>
            <p:ph type="sldNum" sz="quarter" idx="4"/>
          </p:nvPr>
        </p:nvSpPr>
        <p:spPr>
          <a:xfrm>
            <a:off x="8676046" y="6423196"/>
            <a:ext cx="524255"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1114835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2C1BE1D-F557-C442-9DA9-8F06AF7B7A69}" type="slidenum">
              <a:rPr lang="en-US" smtClean="0"/>
              <a:t>‹#›</a:t>
            </a:fld>
            <a:endParaRPr lang="en-US"/>
          </a:p>
        </p:txBody>
      </p:sp>
      <p:sp>
        <p:nvSpPr>
          <p:cNvPr id="9" name="Title 1"/>
          <p:cNvSpPr>
            <a:spLocks noGrp="1"/>
          </p:cNvSpPr>
          <p:nvPr>
            <p:ph type="title"/>
          </p:nvPr>
        </p:nvSpPr>
        <p:spPr>
          <a:xfrm>
            <a:off x="694423" y="493381"/>
            <a:ext cx="7755154" cy="567955"/>
          </a:xfrm>
          <a:prstGeom prst="rect">
            <a:avLst/>
          </a:prstGeom>
        </p:spPr>
        <p:txBody>
          <a:bodyPr/>
          <a:lstStyle>
            <a:lvl1pPr algn="l">
              <a:defRPr sz="2800" b="1" i="0">
                <a:solidFill>
                  <a:srgbClr val="59261D"/>
                </a:solidFill>
              </a:defRPr>
            </a:lvl1pPr>
          </a:lstStyle>
          <a:p>
            <a:r>
              <a:rPr lang="en-US" smtClean="0"/>
              <a:t>Click to edit Master title style</a:t>
            </a:r>
            <a:endParaRPr lang="en-US" dirty="0"/>
          </a:p>
        </p:txBody>
      </p:sp>
      <p:cxnSp>
        <p:nvCxnSpPr>
          <p:cNvPr id="10" name="Straight Connector 9"/>
          <p:cNvCxnSpPr/>
          <p:nvPr userDrawn="1"/>
        </p:nvCxnSpPr>
        <p:spPr>
          <a:xfrm>
            <a:off x="694423" y="1116151"/>
            <a:ext cx="7755154"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3"/>
          </p:nvPr>
        </p:nvSpPr>
        <p:spPr>
          <a:xfrm>
            <a:off x="694423" y="1280436"/>
            <a:ext cx="3801377" cy="4525968"/>
          </a:xfrm>
          <a:prstGeom prst="rect">
            <a:avLst/>
          </a:prstGeom>
        </p:spPr>
        <p:txBody>
          <a:bodyPr/>
          <a:lstStyle>
            <a:lvl1pPr>
              <a:defRPr sz="2400">
                <a:solidFill>
                  <a:srgbClr val="59261D"/>
                </a:solidFill>
              </a:defRPr>
            </a:lvl1pPr>
            <a:lvl2pPr>
              <a:defRPr sz="2400">
                <a:solidFill>
                  <a:srgbClr val="59261D"/>
                </a:solidFill>
              </a:defRPr>
            </a:lvl2pPr>
            <a:lvl3pPr marL="1143000" indent="-228600">
              <a:buFont typeface="Courier New"/>
              <a:buChar char="o"/>
              <a:defRPr sz="1800">
                <a:solidFill>
                  <a:srgbClr val="59261D"/>
                </a:solidFill>
              </a:defRPr>
            </a:lvl3pPr>
            <a:lvl4pPr>
              <a:defRPr sz="1800">
                <a:solidFill>
                  <a:srgbClr val="59261D"/>
                </a:solidFill>
              </a:defRPr>
            </a:lvl4pPr>
            <a:lvl5pPr>
              <a:defRPr sz="1800">
                <a:solidFill>
                  <a:srgbClr val="59261D"/>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4"/>
          </p:nvPr>
        </p:nvSpPr>
        <p:spPr>
          <a:xfrm>
            <a:off x="4648200" y="1280436"/>
            <a:ext cx="3801377" cy="4525968"/>
          </a:xfrm>
          <a:prstGeom prst="rect">
            <a:avLst/>
          </a:prstGeom>
        </p:spPr>
        <p:txBody>
          <a:bodyPr/>
          <a:lstStyle>
            <a:lvl1pPr>
              <a:defRPr sz="2400">
                <a:solidFill>
                  <a:srgbClr val="59261D"/>
                </a:solidFill>
              </a:defRPr>
            </a:lvl1pPr>
            <a:lvl2pPr>
              <a:defRPr sz="2400">
                <a:solidFill>
                  <a:srgbClr val="59261D"/>
                </a:solidFill>
              </a:defRPr>
            </a:lvl2pPr>
            <a:lvl3pPr marL="1143000" indent="-228600">
              <a:buFont typeface="Courier New"/>
              <a:buChar char="o"/>
              <a:defRPr sz="1800">
                <a:solidFill>
                  <a:srgbClr val="59261D"/>
                </a:solidFill>
              </a:defRPr>
            </a:lvl3pPr>
            <a:lvl4pPr>
              <a:defRPr sz="1800">
                <a:solidFill>
                  <a:srgbClr val="59261D"/>
                </a:solidFill>
              </a:defRPr>
            </a:lvl4pPr>
            <a:lvl5pPr>
              <a:defRPr sz="1800">
                <a:solidFill>
                  <a:srgbClr val="59261D"/>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667" y="6026462"/>
            <a:ext cx="1805844" cy="642681"/>
          </a:xfrm>
          <a:prstGeom prst="rect">
            <a:avLst/>
          </a:prstGeom>
        </p:spPr>
      </p:pic>
    </p:spTree>
    <p:extLst>
      <p:ext uri="{BB962C8B-B14F-4D97-AF65-F5344CB8AC3E}">
        <p14:creationId xmlns:p14="http://schemas.microsoft.com/office/powerpoint/2010/main" val="34933953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Text Placeholder 2"/>
          <p:cNvSpPr>
            <a:spLocks noGrp="1"/>
          </p:cNvSpPr>
          <p:nvPr>
            <p:ph type="body" idx="1"/>
          </p:nvPr>
        </p:nvSpPr>
        <p:spPr>
          <a:xfrm>
            <a:off x="694428" y="1276701"/>
            <a:ext cx="3424825" cy="438369"/>
          </a:xfrm>
          <a:prstGeom prst="rect">
            <a:avLst/>
          </a:prstGeom>
        </p:spPr>
        <p:txBody>
          <a:bodyPr anchor="b"/>
          <a:lstStyle>
            <a:lvl1pPr marL="0" indent="0">
              <a:buNone/>
              <a:defRPr sz="2400" b="0" i="0">
                <a:solidFill>
                  <a:srgbClr val="32A4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14" name="Text Placeholder 4"/>
          <p:cNvSpPr>
            <a:spLocks noGrp="1"/>
          </p:cNvSpPr>
          <p:nvPr>
            <p:ph type="body" sz="quarter" idx="3"/>
          </p:nvPr>
        </p:nvSpPr>
        <p:spPr>
          <a:xfrm>
            <a:off x="4347726" y="1276701"/>
            <a:ext cx="3427110" cy="438369"/>
          </a:xfrm>
          <a:prstGeom prst="rect">
            <a:avLst/>
          </a:prstGeom>
        </p:spPr>
        <p:txBody>
          <a:bodyPr anchor="b"/>
          <a:lstStyle>
            <a:lvl1pPr marL="0" indent="0">
              <a:buNone/>
              <a:defRPr sz="2400" b="0">
                <a:solidFill>
                  <a:srgbClr val="32A4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16" name="Title 1"/>
          <p:cNvSpPr>
            <a:spLocks noGrp="1"/>
          </p:cNvSpPr>
          <p:nvPr>
            <p:ph type="title"/>
          </p:nvPr>
        </p:nvSpPr>
        <p:spPr>
          <a:xfrm>
            <a:off x="694425" y="493381"/>
            <a:ext cx="7073693" cy="567955"/>
          </a:xfrm>
          <a:prstGeom prst="rect">
            <a:avLst/>
          </a:prstGeom>
        </p:spPr>
        <p:txBody>
          <a:bodyPr/>
          <a:lstStyle>
            <a:lvl1pPr algn="l">
              <a:defRPr sz="2800" b="1" i="0">
                <a:solidFill>
                  <a:srgbClr val="59261D"/>
                </a:solidFill>
              </a:defRPr>
            </a:lvl1pPr>
          </a:lstStyle>
          <a:p>
            <a:r>
              <a:rPr lang="en-US" dirty="0" smtClean="0"/>
              <a:t>Click to edit Master title style</a:t>
            </a:r>
            <a:endParaRPr lang="en-US" dirty="0"/>
          </a:p>
        </p:txBody>
      </p:sp>
      <p:cxnSp>
        <p:nvCxnSpPr>
          <p:cNvPr id="8" name="Straight Connector 7"/>
          <p:cNvCxnSpPr/>
          <p:nvPr userDrawn="1"/>
        </p:nvCxnSpPr>
        <p:spPr>
          <a:xfrm>
            <a:off x="694425" y="1116151"/>
            <a:ext cx="7080413"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10" name="Content Placeholder 2"/>
          <p:cNvSpPr>
            <a:spLocks noGrp="1"/>
          </p:cNvSpPr>
          <p:nvPr>
            <p:ph idx="13"/>
          </p:nvPr>
        </p:nvSpPr>
        <p:spPr>
          <a:xfrm>
            <a:off x="694425" y="1715070"/>
            <a:ext cx="3424828" cy="4091334"/>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4"/>
          </p:nvPr>
        </p:nvSpPr>
        <p:spPr>
          <a:xfrm>
            <a:off x="4347726" y="1715070"/>
            <a:ext cx="3427112" cy="4091334"/>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a:spLocks noGrp="1"/>
          </p:cNvSpPr>
          <p:nvPr>
            <p:ph type="sldNum" sz="quarter" idx="4"/>
          </p:nvPr>
        </p:nvSpPr>
        <p:spPr>
          <a:xfrm>
            <a:off x="8676046" y="6423196"/>
            <a:ext cx="524255"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1652180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p:cNvSpPr>
            <a:spLocks noGrp="1"/>
          </p:cNvSpPr>
          <p:nvPr>
            <p:ph type="title"/>
          </p:nvPr>
        </p:nvSpPr>
        <p:spPr>
          <a:xfrm>
            <a:off x="694425" y="493381"/>
            <a:ext cx="7080413" cy="567955"/>
          </a:xfrm>
          <a:prstGeom prst="rect">
            <a:avLst/>
          </a:prstGeom>
        </p:spPr>
        <p:txBody>
          <a:bodyPr/>
          <a:lstStyle>
            <a:lvl1pPr algn="l">
              <a:defRPr sz="2800" b="1" i="0">
                <a:solidFill>
                  <a:srgbClr val="59261D"/>
                </a:solidFill>
              </a:defRPr>
            </a:lvl1pPr>
          </a:lstStyle>
          <a:p>
            <a:r>
              <a:rPr lang="en-US" dirty="0" smtClean="0"/>
              <a:t>Click to edit Master title style</a:t>
            </a:r>
            <a:endParaRPr lang="en-US" dirty="0"/>
          </a:p>
        </p:txBody>
      </p:sp>
      <p:cxnSp>
        <p:nvCxnSpPr>
          <p:cNvPr id="12" name="Straight Connector 11"/>
          <p:cNvCxnSpPr/>
          <p:nvPr userDrawn="1"/>
        </p:nvCxnSpPr>
        <p:spPr>
          <a:xfrm>
            <a:off x="694425" y="1116151"/>
            <a:ext cx="7080413"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20" name="Text Placeholder 19"/>
          <p:cNvSpPr>
            <a:spLocks noGrp="1"/>
          </p:cNvSpPr>
          <p:nvPr>
            <p:ph type="body" sz="quarter" idx="15"/>
          </p:nvPr>
        </p:nvSpPr>
        <p:spPr>
          <a:xfrm>
            <a:off x="694425" y="3108325"/>
            <a:ext cx="7080413" cy="491411"/>
          </a:xfrm>
          <a:prstGeom prst="rect">
            <a:avLst/>
          </a:prstGeom>
        </p:spPr>
        <p:txBody>
          <a:bodyPr vert="horz"/>
          <a:lstStyle>
            <a:lvl1pPr marL="0" indent="0">
              <a:buNone/>
              <a:defRPr sz="2400">
                <a:solidFill>
                  <a:srgbClr val="32A4D7"/>
                </a:solidFill>
              </a:defRPr>
            </a:lvl1pPr>
          </a:lstStyle>
          <a:p>
            <a:pPr lvl="0"/>
            <a:r>
              <a:rPr lang="en-US" dirty="0" smtClean="0"/>
              <a:t>Click to edit Master text styles</a:t>
            </a:r>
            <a:endParaRPr lang="en-US" dirty="0"/>
          </a:p>
        </p:txBody>
      </p:sp>
      <p:sp>
        <p:nvSpPr>
          <p:cNvPr id="10" name="Content Placeholder 2"/>
          <p:cNvSpPr>
            <a:spLocks noGrp="1"/>
          </p:cNvSpPr>
          <p:nvPr>
            <p:ph idx="1"/>
          </p:nvPr>
        </p:nvSpPr>
        <p:spPr>
          <a:xfrm>
            <a:off x="694425" y="1225619"/>
            <a:ext cx="7080413" cy="1606661"/>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6"/>
          </p:nvPr>
        </p:nvSpPr>
        <p:spPr>
          <a:xfrm>
            <a:off x="694425" y="3844844"/>
            <a:ext cx="7080413" cy="2459263"/>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5"/>
          <p:cNvSpPr>
            <a:spLocks noGrp="1"/>
          </p:cNvSpPr>
          <p:nvPr>
            <p:ph type="sldNum" sz="quarter" idx="4"/>
          </p:nvPr>
        </p:nvSpPr>
        <p:spPr>
          <a:xfrm>
            <a:off x="8676046" y="6423196"/>
            <a:ext cx="524255"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4178184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423" y="273049"/>
            <a:ext cx="2771090" cy="1162051"/>
          </a:xfrm>
          <a:prstGeom prst="rect">
            <a:avLst/>
          </a:prstGeom>
        </p:spPr>
        <p:txBody>
          <a:bodyPr anchor="b"/>
          <a:lstStyle>
            <a:lvl1pPr algn="l">
              <a:defRPr sz="2400" b="1">
                <a:solidFill>
                  <a:srgbClr val="59261D"/>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694423" y="1435104"/>
            <a:ext cx="2771090" cy="4691063"/>
          </a:xfrm>
          <a:prstGeom prst="rect">
            <a:avLst/>
          </a:prstGeom>
        </p:spPr>
        <p:txBody>
          <a:bodyPr/>
          <a:lstStyle>
            <a:lvl1pPr marL="0" indent="0">
              <a:buNone/>
              <a:defRPr sz="2400">
                <a:solidFill>
                  <a:srgbClr val="5926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Content Placeholder 2"/>
          <p:cNvSpPr>
            <a:spLocks noGrp="1"/>
          </p:cNvSpPr>
          <p:nvPr>
            <p:ph idx="1"/>
          </p:nvPr>
        </p:nvSpPr>
        <p:spPr>
          <a:xfrm>
            <a:off x="3709682" y="273049"/>
            <a:ext cx="3928974" cy="585311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5"/>
          <p:cNvSpPr>
            <a:spLocks noGrp="1"/>
          </p:cNvSpPr>
          <p:nvPr>
            <p:ph type="sldNum" sz="quarter" idx="4"/>
          </p:nvPr>
        </p:nvSpPr>
        <p:spPr>
          <a:xfrm>
            <a:off x="8676046" y="6423196"/>
            <a:ext cx="524255"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32025804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9841" y="4800601"/>
            <a:ext cx="4671294" cy="566739"/>
          </a:xfrm>
          <a:prstGeom prst="rect">
            <a:avLst/>
          </a:prstGeom>
        </p:spPr>
        <p:txBody>
          <a:bodyPr anchor="b"/>
          <a:lstStyle>
            <a:lvl1pPr algn="l">
              <a:defRPr sz="2400" b="1">
                <a:solidFill>
                  <a:srgbClr val="59261D"/>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199841" y="5367341"/>
            <a:ext cx="4671294" cy="804863"/>
          </a:xfrm>
          <a:prstGeom prst="rect">
            <a:avLst/>
          </a:prstGeom>
        </p:spPr>
        <p:txBody>
          <a:bodyPr/>
          <a:lstStyle>
            <a:lvl1pPr marL="0" indent="0">
              <a:buNone/>
              <a:defRPr sz="1600" b="0" i="1">
                <a:solidFill>
                  <a:srgbClr val="5926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Slide Number Placeholder 5"/>
          <p:cNvSpPr>
            <a:spLocks noGrp="1"/>
          </p:cNvSpPr>
          <p:nvPr>
            <p:ph type="sldNum" sz="quarter" idx="4"/>
          </p:nvPr>
        </p:nvSpPr>
        <p:spPr>
          <a:xfrm>
            <a:off x="8676046" y="6423196"/>
            <a:ext cx="524255"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2653979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676046" y="6423196"/>
            <a:ext cx="524255"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3179998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itle 1"/>
          <p:cNvSpPr>
            <a:spLocks noGrp="1"/>
          </p:cNvSpPr>
          <p:nvPr>
            <p:ph type="ctrTitle"/>
          </p:nvPr>
        </p:nvSpPr>
        <p:spPr>
          <a:xfrm>
            <a:off x="683002" y="1353835"/>
            <a:ext cx="7777996" cy="1470025"/>
          </a:xfrm>
          <a:prstGeom prst="rect">
            <a:avLst/>
          </a:prstGeom>
        </p:spPr>
        <p:txBody>
          <a:bodyPr anchor="b"/>
          <a:lstStyle>
            <a:lvl1pPr>
              <a:defRPr sz="5400" b="1" i="0">
                <a:solidFill>
                  <a:srgbClr val="59261D"/>
                </a:solidFil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820059" y="2990839"/>
            <a:ext cx="7503882" cy="1752600"/>
          </a:xfrm>
          <a:prstGeom prst="rect">
            <a:avLst/>
          </a:prstGeom>
        </p:spPr>
        <p:txBody>
          <a:bodyPr/>
          <a:lstStyle>
            <a:lvl1pPr marL="0" indent="0" algn="ctr">
              <a:buNone/>
              <a:defRPr sz="3600">
                <a:solidFill>
                  <a:srgbClr val="5926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Slide Number Placeholder 5"/>
          <p:cNvSpPr>
            <a:spLocks noGrp="1"/>
          </p:cNvSpPr>
          <p:nvPr>
            <p:ph type="sldNum" sz="quarter" idx="4"/>
          </p:nvPr>
        </p:nvSpPr>
        <p:spPr>
          <a:xfrm>
            <a:off x="-2815" y="6413592"/>
            <a:ext cx="515302" cy="365125"/>
          </a:xfrm>
          <a:prstGeom prst="rect">
            <a:avLst/>
          </a:prstGeom>
        </p:spPr>
        <p:txBody>
          <a:bodyPr vert="horz" lIns="91440" tIns="45720" rIns="91440" bIns="45720" rtlCol="0" anchor="ctr"/>
          <a:lstStyle>
            <a:lvl1pPr algn="ctr">
              <a:defRPr sz="12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31428080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2C1BE1D-F557-C442-9DA9-8F06AF7B7A69}" type="slidenum">
              <a:rPr lang="en-US" smtClean="0"/>
              <a:t>‹#›</a:t>
            </a:fld>
            <a:endParaRPr lang="en-US"/>
          </a:p>
        </p:txBody>
      </p:sp>
      <p:sp>
        <p:nvSpPr>
          <p:cNvPr id="10" name="Title 1"/>
          <p:cNvSpPr>
            <a:spLocks noGrp="1"/>
          </p:cNvSpPr>
          <p:nvPr>
            <p:ph type="title"/>
          </p:nvPr>
        </p:nvSpPr>
        <p:spPr>
          <a:xfrm>
            <a:off x="1393287" y="493381"/>
            <a:ext cx="7080413" cy="567955"/>
          </a:xfrm>
          <a:prstGeom prst="rect">
            <a:avLst/>
          </a:prstGeom>
        </p:spPr>
        <p:txBody>
          <a:bodyPr/>
          <a:lstStyle>
            <a:lvl1pPr algn="l">
              <a:defRPr sz="2800" b="1" i="0">
                <a:solidFill>
                  <a:srgbClr val="59261D"/>
                </a:solidFill>
              </a:defRPr>
            </a:lvl1pPr>
          </a:lstStyle>
          <a:p>
            <a:r>
              <a:rPr lang="en-US" dirty="0" smtClean="0"/>
              <a:t>Click to edit Master title style</a:t>
            </a:r>
            <a:endParaRPr lang="en-US" dirty="0"/>
          </a:p>
        </p:txBody>
      </p:sp>
      <p:cxnSp>
        <p:nvCxnSpPr>
          <p:cNvPr id="11" name="Straight Connector 10"/>
          <p:cNvCxnSpPr/>
          <p:nvPr userDrawn="1"/>
        </p:nvCxnSpPr>
        <p:spPr>
          <a:xfrm>
            <a:off x="1393287" y="1116151"/>
            <a:ext cx="7080413"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3"/>
          </p:nvPr>
        </p:nvSpPr>
        <p:spPr>
          <a:xfrm>
            <a:off x="1393287" y="1281778"/>
            <a:ext cx="7080413" cy="4812192"/>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98963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2C1BE1D-F557-C442-9DA9-8F06AF7B7A69}" type="slidenum">
              <a:rPr lang="en-US" smtClean="0"/>
              <a:t>‹#›</a:t>
            </a:fld>
            <a:endParaRPr lang="en-US"/>
          </a:p>
        </p:txBody>
      </p:sp>
      <p:sp>
        <p:nvSpPr>
          <p:cNvPr id="12" name="Title 1"/>
          <p:cNvSpPr>
            <a:spLocks noGrp="1"/>
          </p:cNvSpPr>
          <p:nvPr>
            <p:ph type="title"/>
          </p:nvPr>
        </p:nvSpPr>
        <p:spPr>
          <a:xfrm>
            <a:off x="1393287" y="493381"/>
            <a:ext cx="7080413" cy="567955"/>
          </a:xfrm>
          <a:prstGeom prst="rect">
            <a:avLst/>
          </a:prstGeom>
        </p:spPr>
        <p:txBody>
          <a:bodyPr/>
          <a:lstStyle>
            <a:lvl1pPr algn="l">
              <a:defRPr sz="2800" b="1" i="0">
                <a:solidFill>
                  <a:srgbClr val="59261D"/>
                </a:solidFill>
              </a:defRPr>
            </a:lvl1pPr>
          </a:lstStyle>
          <a:p>
            <a:r>
              <a:rPr lang="en-US" dirty="0" smtClean="0"/>
              <a:t>Click to edit Master title style</a:t>
            </a:r>
            <a:endParaRPr lang="en-US" dirty="0"/>
          </a:p>
        </p:txBody>
      </p:sp>
      <p:cxnSp>
        <p:nvCxnSpPr>
          <p:cNvPr id="13" name="Straight Connector 12"/>
          <p:cNvCxnSpPr/>
          <p:nvPr userDrawn="1"/>
        </p:nvCxnSpPr>
        <p:spPr>
          <a:xfrm>
            <a:off x="1393287" y="1116151"/>
            <a:ext cx="7080413"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9" name="Content Placeholder 2"/>
          <p:cNvSpPr>
            <a:spLocks noGrp="1"/>
          </p:cNvSpPr>
          <p:nvPr>
            <p:ph idx="13"/>
          </p:nvPr>
        </p:nvSpPr>
        <p:spPr>
          <a:xfrm>
            <a:off x="1373130" y="1280441"/>
            <a:ext cx="3411388" cy="4886620"/>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4"/>
          </p:nvPr>
        </p:nvSpPr>
        <p:spPr>
          <a:xfrm>
            <a:off x="5026431" y="1280441"/>
            <a:ext cx="3411388" cy="4886620"/>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48959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2C1BE1D-F557-C442-9DA9-8F06AF7B7A69}" type="slidenum">
              <a:rPr lang="en-US" smtClean="0"/>
              <a:t>‹#›</a:t>
            </a:fld>
            <a:endParaRPr lang="en-US"/>
          </a:p>
        </p:txBody>
      </p:sp>
      <p:sp>
        <p:nvSpPr>
          <p:cNvPr id="12" name="Text Placeholder 2"/>
          <p:cNvSpPr>
            <a:spLocks noGrp="1"/>
          </p:cNvSpPr>
          <p:nvPr>
            <p:ph type="body" idx="1"/>
          </p:nvPr>
        </p:nvSpPr>
        <p:spPr>
          <a:xfrm>
            <a:off x="1393290" y="1276701"/>
            <a:ext cx="3424825" cy="438369"/>
          </a:xfrm>
          <a:prstGeom prst="rect">
            <a:avLst/>
          </a:prstGeom>
        </p:spPr>
        <p:txBody>
          <a:bodyPr anchor="b"/>
          <a:lstStyle>
            <a:lvl1pPr marL="0" indent="0">
              <a:buNone/>
              <a:defRPr sz="2400" b="0" i="0">
                <a:solidFill>
                  <a:srgbClr val="32A4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14" name="Text Placeholder 4"/>
          <p:cNvSpPr>
            <a:spLocks noGrp="1"/>
          </p:cNvSpPr>
          <p:nvPr>
            <p:ph type="body" sz="quarter" idx="3"/>
          </p:nvPr>
        </p:nvSpPr>
        <p:spPr>
          <a:xfrm>
            <a:off x="5046588" y="1276701"/>
            <a:ext cx="3427110" cy="438369"/>
          </a:xfrm>
          <a:prstGeom prst="rect">
            <a:avLst/>
          </a:prstGeom>
        </p:spPr>
        <p:txBody>
          <a:bodyPr anchor="b"/>
          <a:lstStyle>
            <a:lvl1pPr marL="0" indent="0">
              <a:buNone/>
              <a:defRPr sz="2400" b="0">
                <a:solidFill>
                  <a:srgbClr val="32A4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10" name="Title 1"/>
          <p:cNvSpPr>
            <a:spLocks noGrp="1"/>
          </p:cNvSpPr>
          <p:nvPr>
            <p:ph type="title"/>
          </p:nvPr>
        </p:nvSpPr>
        <p:spPr>
          <a:xfrm>
            <a:off x="1393287" y="493381"/>
            <a:ext cx="7080413" cy="567955"/>
          </a:xfrm>
          <a:prstGeom prst="rect">
            <a:avLst/>
          </a:prstGeom>
        </p:spPr>
        <p:txBody>
          <a:bodyPr/>
          <a:lstStyle>
            <a:lvl1pPr algn="l">
              <a:defRPr sz="2800" b="1" i="0">
                <a:solidFill>
                  <a:srgbClr val="59261D"/>
                </a:solidFill>
              </a:defRPr>
            </a:lvl1pPr>
          </a:lstStyle>
          <a:p>
            <a:r>
              <a:rPr lang="en-US" dirty="0" smtClean="0"/>
              <a:t>Click to edit Master title style</a:t>
            </a:r>
            <a:endParaRPr lang="en-US" dirty="0"/>
          </a:p>
        </p:txBody>
      </p:sp>
      <p:cxnSp>
        <p:nvCxnSpPr>
          <p:cNvPr id="11" name="Straight Connector 10"/>
          <p:cNvCxnSpPr/>
          <p:nvPr userDrawn="1"/>
        </p:nvCxnSpPr>
        <p:spPr>
          <a:xfrm>
            <a:off x="1393287" y="1116151"/>
            <a:ext cx="7080413"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16" name="Content Placeholder 2"/>
          <p:cNvSpPr>
            <a:spLocks noGrp="1"/>
          </p:cNvSpPr>
          <p:nvPr>
            <p:ph idx="13"/>
          </p:nvPr>
        </p:nvSpPr>
        <p:spPr>
          <a:xfrm>
            <a:off x="1393288" y="1715070"/>
            <a:ext cx="3424828" cy="420530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14"/>
          </p:nvPr>
        </p:nvSpPr>
        <p:spPr>
          <a:xfrm>
            <a:off x="5048870" y="1715070"/>
            <a:ext cx="3424828" cy="420530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0543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2C1BE1D-F557-C442-9DA9-8F06AF7B7A69}" type="slidenum">
              <a:rPr lang="en-US" smtClean="0"/>
              <a:t>‹#›</a:t>
            </a:fld>
            <a:endParaRPr lang="en-US"/>
          </a:p>
        </p:txBody>
      </p:sp>
      <p:sp>
        <p:nvSpPr>
          <p:cNvPr id="20" name="Text Placeholder 19"/>
          <p:cNvSpPr>
            <a:spLocks noGrp="1"/>
          </p:cNvSpPr>
          <p:nvPr>
            <p:ph type="body" sz="quarter" idx="15"/>
          </p:nvPr>
        </p:nvSpPr>
        <p:spPr>
          <a:xfrm>
            <a:off x="1393287" y="3108325"/>
            <a:ext cx="7080413" cy="491411"/>
          </a:xfrm>
          <a:prstGeom prst="rect">
            <a:avLst/>
          </a:prstGeom>
        </p:spPr>
        <p:txBody>
          <a:bodyPr vert="horz"/>
          <a:lstStyle>
            <a:lvl1pPr marL="0" indent="0">
              <a:buNone/>
              <a:defRPr sz="2400">
                <a:solidFill>
                  <a:srgbClr val="32A4D7"/>
                </a:solidFill>
              </a:defRPr>
            </a:lvl1pPr>
          </a:lstStyle>
          <a:p>
            <a:pPr lvl="0"/>
            <a:r>
              <a:rPr lang="en-US" dirty="0" smtClean="0"/>
              <a:t>Click to edit Master text styles</a:t>
            </a:r>
            <a:endParaRPr lang="en-US" dirty="0"/>
          </a:p>
        </p:txBody>
      </p:sp>
      <p:sp>
        <p:nvSpPr>
          <p:cNvPr id="8" name="Title 1"/>
          <p:cNvSpPr>
            <a:spLocks noGrp="1"/>
          </p:cNvSpPr>
          <p:nvPr>
            <p:ph type="title"/>
          </p:nvPr>
        </p:nvSpPr>
        <p:spPr>
          <a:xfrm>
            <a:off x="1393287" y="493381"/>
            <a:ext cx="7080413" cy="567955"/>
          </a:xfrm>
          <a:prstGeom prst="rect">
            <a:avLst/>
          </a:prstGeom>
        </p:spPr>
        <p:txBody>
          <a:bodyPr/>
          <a:lstStyle>
            <a:lvl1pPr algn="l">
              <a:defRPr sz="2800" b="1" i="0">
                <a:solidFill>
                  <a:srgbClr val="59261D"/>
                </a:solidFill>
              </a:defRPr>
            </a:lvl1pPr>
          </a:lstStyle>
          <a:p>
            <a:r>
              <a:rPr lang="en-US" dirty="0" smtClean="0"/>
              <a:t>Click to edit Master title style</a:t>
            </a:r>
            <a:endParaRPr lang="en-US" dirty="0"/>
          </a:p>
        </p:txBody>
      </p:sp>
      <p:cxnSp>
        <p:nvCxnSpPr>
          <p:cNvPr id="9" name="Straight Connector 8"/>
          <p:cNvCxnSpPr/>
          <p:nvPr userDrawn="1"/>
        </p:nvCxnSpPr>
        <p:spPr>
          <a:xfrm>
            <a:off x="1393287" y="1116151"/>
            <a:ext cx="7080413"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10" name="Content Placeholder 2"/>
          <p:cNvSpPr>
            <a:spLocks noGrp="1"/>
          </p:cNvSpPr>
          <p:nvPr>
            <p:ph idx="1"/>
          </p:nvPr>
        </p:nvSpPr>
        <p:spPr>
          <a:xfrm>
            <a:off x="1393287" y="1243222"/>
            <a:ext cx="7080413" cy="168955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6"/>
          </p:nvPr>
        </p:nvSpPr>
        <p:spPr>
          <a:xfrm>
            <a:off x="1393287" y="3740092"/>
            <a:ext cx="7080413" cy="168955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632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4428" y="1276701"/>
            <a:ext cx="3802965" cy="438369"/>
          </a:xfrm>
          <a:prstGeom prst="rect">
            <a:avLst/>
          </a:prstGeom>
        </p:spPr>
        <p:txBody>
          <a:bodyPr anchor="b"/>
          <a:lstStyle>
            <a:lvl1pPr marL="0" indent="0">
              <a:buNone/>
              <a:defRPr sz="2000" b="0" i="0">
                <a:solidFill>
                  <a:srgbClr val="32A4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5" name="Text Placeholder 4"/>
          <p:cNvSpPr>
            <a:spLocks noGrp="1"/>
          </p:cNvSpPr>
          <p:nvPr>
            <p:ph type="body" sz="quarter" idx="3"/>
          </p:nvPr>
        </p:nvSpPr>
        <p:spPr>
          <a:xfrm>
            <a:off x="4645026" y="1276701"/>
            <a:ext cx="3804552" cy="438369"/>
          </a:xfrm>
          <a:prstGeom prst="rect">
            <a:avLst/>
          </a:prstGeom>
        </p:spPr>
        <p:txBody>
          <a:bodyPr anchor="b"/>
          <a:lstStyle>
            <a:lvl1pPr marL="0" indent="0">
              <a:buNone/>
              <a:defRPr sz="2000" b="0">
                <a:solidFill>
                  <a:srgbClr val="32A4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9" name="Slide Number Placeholder 8"/>
          <p:cNvSpPr>
            <a:spLocks noGrp="1"/>
          </p:cNvSpPr>
          <p:nvPr>
            <p:ph type="sldNum" sz="quarter" idx="12"/>
          </p:nvPr>
        </p:nvSpPr>
        <p:spPr/>
        <p:txBody>
          <a:bodyPr/>
          <a:lstStyle/>
          <a:p>
            <a:fld id="{B2C1BE1D-F557-C442-9DA9-8F06AF7B7A69}" type="slidenum">
              <a:rPr lang="en-US" smtClean="0"/>
              <a:t>‹#›</a:t>
            </a:fld>
            <a:endParaRPr lang="en-US"/>
          </a:p>
        </p:txBody>
      </p:sp>
      <p:sp>
        <p:nvSpPr>
          <p:cNvPr id="10" name="Title 1"/>
          <p:cNvSpPr>
            <a:spLocks noGrp="1"/>
          </p:cNvSpPr>
          <p:nvPr>
            <p:ph type="title"/>
          </p:nvPr>
        </p:nvSpPr>
        <p:spPr>
          <a:xfrm>
            <a:off x="694423" y="493381"/>
            <a:ext cx="7755154" cy="567955"/>
          </a:xfrm>
          <a:prstGeom prst="rect">
            <a:avLst/>
          </a:prstGeom>
        </p:spPr>
        <p:txBody>
          <a:bodyPr/>
          <a:lstStyle>
            <a:lvl1pPr algn="l">
              <a:defRPr sz="2800" b="1" i="0">
                <a:solidFill>
                  <a:srgbClr val="59261D"/>
                </a:solidFill>
              </a:defRPr>
            </a:lvl1pPr>
          </a:lstStyle>
          <a:p>
            <a:r>
              <a:rPr lang="en-US" smtClean="0"/>
              <a:t>Click to edit Master title style</a:t>
            </a:r>
            <a:endParaRPr lang="en-US" dirty="0"/>
          </a:p>
        </p:txBody>
      </p:sp>
      <p:cxnSp>
        <p:nvCxnSpPr>
          <p:cNvPr id="11" name="Straight Connector 10"/>
          <p:cNvCxnSpPr/>
          <p:nvPr userDrawn="1"/>
        </p:nvCxnSpPr>
        <p:spPr>
          <a:xfrm>
            <a:off x="694423" y="1116151"/>
            <a:ext cx="7755154"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12" name="Content Placeholder 2"/>
          <p:cNvSpPr>
            <a:spLocks noGrp="1"/>
          </p:cNvSpPr>
          <p:nvPr>
            <p:ph idx="13"/>
          </p:nvPr>
        </p:nvSpPr>
        <p:spPr>
          <a:xfrm>
            <a:off x="694423" y="1715068"/>
            <a:ext cx="3802970" cy="394939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4"/>
          </p:nvPr>
        </p:nvSpPr>
        <p:spPr>
          <a:xfrm>
            <a:off x="4637805" y="1715068"/>
            <a:ext cx="3802970" cy="3949398"/>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667" y="6026462"/>
            <a:ext cx="1805844" cy="642681"/>
          </a:xfrm>
          <a:prstGeom prst="rect">
            <a:avLst/>
          </a:prstGeom>
        </p:spPr>
      </p:pic>
    </p:spTree>
    <p:extLst>
      <p:ext uri="{BB962C8B-B14F-4D97-AF65-F5344CB8AC3E}">
        <p14:creationId xmlns:p14="http://schemas.microsoft.com/office/powerpoint/2010/main" val="2295323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00005" y="273049"/>
            <a:ext cx="2771090" cy="1162051"/>
          </a:xfrm>
          <a:prstGeom prst="rect">
            <a:avLst/>
          </a:prstGeom>
        </p:spPr>
        <p:txBody>
          <a:bodyPr anchor="b"/>
          <a:lstStyle>
            <a:lvl1pPr algn="l">
              <a:defRPr sz="2400" b="1">
                <a:solidFill>
                  <a:srgbClr val="59261D"/>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1400005" y="1435104"/>
            <a:ext cx="2771090" cy="4691063"/>
          </a:xfrm>
          <a:prstGeom prst="rect">
            <a:avLst/>
          </a:prstGeom>
        </p:spPr>
        <p:txBody>
          <a:bodyPr/>
          <a:lstStyle>
            <a:lvl1pPr marL="0" indent="0">
              <a:buNone/>
              <a:defRPr sz="2400">
                <a:solidFill>
                  <a:srgbClr val="5926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B2C1BE1D-F557-C442-9DA9-8F06AF7B7A69}" type="slidenum">
              <a:rPr lang="en-US" smtClean="0"/>
              <a:t>‹#›</a:t>
            </a:fld>
            <a:endParaRPr lang="en-US"/>
          </a:p>
        </p:txBody>
      </p:sp>
      <p:sp>
        <p:nvSpPr>
          <p:cNvPr id="6" name="Content Placeholder 2"/>
          <p:cNvSpPr>
            <a:spLocks noGrp="1"/>
          </p:cNvSpPr>
          <p:nvPr>
            <p:ph idx="13"/>
          </p:nvPr>
        </p:nvSpPr>
        <p:spPr>
          <a:xfrm>
            <a:off x="4280632" y="273053"/>
            <a:ext cx="4207778" cy="5853113"/>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91534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9841" y="4800601"/>
            <a:ext cx="4671294" cy="566739"/>
          </a:xfrm>
          <a:prstGeom prst="rect">
            <a:avLst/>
          </a:prstGeom>
        </p:spPr>
        <p:txBody>
          <a:bodyPr anchor="b"/>
          <a:lstStyle>
            <a:lvl1pPr algn="l">
              <a:defRPr sz="2400" b="1">
                <a:solidFill>
                  <a:srgbClr val="59261D"/>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199841" y="5367341"/>
            <a:ext cx="4671294" cy="804863"/>
          </a:xfrm>
          <a:prstGeom prst="rect">
            <a:avLst/>
          </a:prstGeom>
        </p:spPr>
        <p:txBody>
          <a:bodyPr/>
          <a:lstStyle>
            <a:lvl1pPr marL="0" indent="0">
              <a:buNone/>
              <a:defRPr sz="1600" b="0" i="1">
                <a:solidFill>
                  <a:srgbClr val="5926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B2C1BE1D-F557-C442-9DA9-8F06AF7B7A69}" type="slidenum">
              <a:rPr lang="en-US" smtClean="0"/>
              <a:t>‹#›</a:t>
            </a:fld>
            <a:endParaRPr lang="en-US" dirty="0"/>
          </a:p>
        </p:txBody>
      </p:sp>
    </p:spTree>
    <p:extLst>
      <p:ext uri="{BB962C8B-B14F-4D97-AF65-F5344CB8AC3E}">
        <p14:creationId xmlns:p14="http://schemas.microsoft.com/office/powerpoint/2010/main" val="648778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2C1BE1D-F557-C442-9DA9-8F06AF7B7A69}" type="slidenum">
              <a:rPr lang="en-US" smtClean="0"/>
              <a:t>‹#›</a:t>
            </a:fld>
            <a:endParaRPr lang="en-US"/>
          </a:p>
        </p:txBody>
      </p:sp>
    </p:spTree>
    <p:extLst>
      <p:ext uri="{BB962C8B-B14F-4D97-AF65-F5344CB8AC3E}">
        <p14:creationId xmlns:p14="http://schemas.microsoft.com/office/powerpoint/2010/main" val="841276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Picture Placeholder 9"/>
          <p:cNvSpPr>
            <a:spLocks noGrp="1"/>
          </p:cNvSpPr>
          <p:nvPr>
            <p:ph type="pic" sz="quarter" idx="15" hasCustomPrompt="1"/>
          </p:nvPr>
        </p:nvSpPr>
        <p:spPr>
          <a:xfrm>
            <a:off x="2963442" y="5919805"/>
            <a:ext cx="2594856" cy="785539"/>
          </a:xfrm>
          <a:prstGeom prst="rect">
            <a:avLst/>
          </a:prstGeom>
        </p:spPr>
        <p:txBody>
          <a:bodyPr vert="horz"/>
          <a:lstStyle>
            <a:lvl1pPr marL="0" indent="0">
              <a:buNone/>
              <a:defRPr sz="1800" baseline="0"/>
            </a:lvl1pPr>
          </a:lstStyle>
          <a:p>
            <a:r>
              <a:rPr lang="en-US" dirty="0" smtClean="0"/>
              <a:t>PARTNER LOGO</a:t>
            </a:r>
            <a:endParaRPr lang="en-US" dirty="0"/>
          </a:p>
        </p:txBody>
      </p:sp>
      <p:sp>
        <p:nvSpPr>
          <p:cNvPr id="13" name="Picture Placeholder 9"/>
          <p:cNvSpPr>
            <a:spLocks noGrp="1"/>
          </p:cNvSpPr>
          <p:nvPr>
            <p:ph type="pic" sz="quarter" idx="16" hasCustomPrompt="1"/>
          </p:nvPr>
        </p:nvSpPr>
        <p:spPr>
          <a:xfrm>
            <a:off x="5866142" y="5919805"/>
            <a:ext cx="2594856" cy="785539"/>
          </a:xfrm>
          <a:prstGeom prst="rect">
            <a:avLst/>
          </a:prstGeom>
        </p:spPr>
        <p:txBody>
          <a:bodyPr vert="horz"/>
          <a:lstStyle>
            <a:lvl1pPr marL="0" indent="0">
              <a:buNone/>
              <a:defRPr sz="1800"/>
            </a:lvl1pPr>
          </a:lstStyle>
          <a:p>
            <a:r>
              <a:rPr lang="en-US" dirty="0" smtClean="0"/>
              <a:t>PARTNER LOGO</a:t>
            </a:r>
            <a:endParaRPr lang="en-US" dirty="0"/>
          </a:p>
        </p:txBody>
      </p:sp>
      <p:pic>
        <p:nvPicPr>
          <p:cNvPr id="7" name="Picture 6" descr="osf-logo-web-brown-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647" y="5899640"/>
            <a:ext cx="2239814" cy="796379"/>
          </a:xfrm>
          <a:prstGeom prst="rect">
            <a:avLst/>
          </a:prstGeom>
        </p:spPr>
      </p:pic>
      <p:sp>
        <p:nvSpPr>
          <p:cNvPr id="8"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
        <p:nvSpPr>
          <p:cNvPr id="9" name="Title 1"/>
          <p:cNvSpPr>
            <a:spLocks noGrp="1"/>
          </p:cNvSpPr>
          <p:nvPr>
            <p:ph type="ctrTitle"/>
          </p:nvPr>
        </p:nvSpPr>
        <p:spPr>
          <a:xfrm>
            <a:off x="683002" y="1353835"/>
            <a:ext cx="7777996" cy="1470025"/>
          </a:xfrm>
          <a:prstGeom prst="rect">
            <a:avLst/>
          </a:prstGeom>
        </p:spPr>
        <p:txBody>
          <a:bodyPr anchor="b"/>
          <a:lstStyle>
            <a:lvl1pPr>
              <a:defRPr sz="5400" b="1" i="0">
                <a:solidFill>
                  <a:srgbClr val="59261D"/>
                </a:solidFill>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820059" y="2990839"/>
            <a:ext cx="7503882" cy="1752600"/>
          </a:xfrm>
          <a:prstGeom prst="rect">
            <a:avLst/>
          </a:prstGeom>
        </p:spPr>
        <p:txBody>
          <a:bodyPr/>
          <a:lstStyle>
            <a:lvl1pPr marL="0" indent="0" algn="ctr">
              <a:buNone/>
              <a:defRPr sz="3600">
                <a:solidFill>
                  <a:srgbClr val="5926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999344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694423" y="493381"/>
            <a:ext cx="7755154" cy="567955"/>
          </a:xfrm>
          <a:prstGeom prst="rect">
            <a:avLst/>
          </a:prstGeom>
        </p:spPr>
        <p:txBody>
          <a:bodyPr/>
          <a:lstStyle>
            <a:lvl1pPr algn="l">
              <a:defRPr sz="2800" b="1" i="0">
                <a:solidFill>
                  <a:srgbClr val="59261D"/>
                </a:solidFill>
              </a:defRPr>
            </a:lvl1pPr>
          </a:lstStyle>
          <a:p>
            <a:r>
              <a:rPr lang="en-US" dirty="0" smtClean="0"/>
              <a:t>Click to edit Master title style</a:t>
            </a:r>
            <a:endParaRPr lang="en-US" dirty="0"/>
          </a:p>
        </p:txBody>
      </p:sp>
      <p:cxnSp>
        <p:nvCxnSpPr>
          <p:cNvPr id="11" name="Straight Connector 10"/>
          <p:cNvCxnSpPr/>
          <p:nvPr userDrawn="1"/>
        </p:nvCxnSpPr>
        <p:spPr>
          <a:xfrm>
            <a:off x="694423" y="1116151"/>
            <a:ext cx="7755154"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13" name="Picture Placeholder 9"/>
          <p:cNvSpPr>
            <a:spLocks noGrp="1"/>
          </p:cNvSpPr>
          <p:nvPr>
            <p:ph type="pic" sz="quarter" idx="15" hasCustomPrompt="1"/>
          </p:nvPr>
        </p:nvSpPr>
        <p:spPr>
          <a:xfrm>
            <a:off x="2963442" y="5919805"/>
            <a:ext cx="2594856" cy="785539"/>
          </a:xfrm>
          <a:prstGeom prst="rect">
            <a:avLst/>
          </a:prstGeom>
        </p:spPr>
        <p:txBody>
          <a:bodyPr vert="horz"/>
          <a:lstStyle>
            <a:lvl1pPr marL="0" indent="0">
              <a:buNone/>
              <a:defRPr sz="1800" baseline="0"/>
            </a:lvl1pPr>
          </a:lstStyle>
          <a:p>
            <a:r>
              <a:rPr lang="en-US" dirty="0" smtClean="0"/>
              <a:t>PARTNER LOGO</a:t>
            </a:r>
            <a:endParaRPr lang="en-US" dirty="0"/>
          </a:p>
        </p:txBody>
      </p:sp>
      <p:sp>
        <p:nvSpPr>
          <p:cNvPr id="14" name="Picture Placeholder 9"/>
          <p:cNvSpPr>
            <a:spLocks noGrp="1"/>
          </p:cNvSpPr>
          <p:nvPr>
            <p:ph type="pic" sz="quarter" idx="16" hasCustomPrompt="1"/>
          </p:nvPr>
        </p:nvSpPr>
        <p:spPr>
          <a:xfrm>
            <a:off x="5866142" y="5919805"/>
            <a:ext cx="2594856" cy="785539"/>
          </a:xfrm>
          <a:prstGeom prst="rect">
            <a:avLst/>
          </a:prstGeom>
        </p:spPr>
        <p:txBody>
          <a:bodyPr vert="horz"/>
          <a:lstStyle>
            <a:lvl1pPr marL="0" indent="0">
              <a:buNone/>
              <a:defRPr sz="1800"/>
            </a:lvl1pPr>
          </a:lstStyle>
          <a:p>
            <a:r>
              <a:rPr lang="en-US" dirty="0" smtClean="0"/>
              <a:t>PARTNER LOGO</a:t>
            </a:r>
            <a:endParaRPr lang="en-US" dirty="0"/>
          </a:p>
        </p:txBody>
      </p:sp>
      <p:sp>
        <p:nvSpPr>
          <p:cNvPr id="8" name="Content Placeholder 2"/>
          <p:cNvSpPr>
            <a:spLocks noGrp="1"/>
          </p:cNvSpPr>
          <p:nvPr>
            <p:ph idx="17"/>
          </p:nvPr>
        </p:nvSpPr>
        <p:spPr>
          <a:xfrm>
            <a:off x="694425" y="1280434"/>
            <a:ext cx="7755152" cy="3872487"/>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osf-logo-web-brown-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647" y="5899640"/>
            <a:ext cx="2239814" cy="796379"/>
          </a:xfrm>
          <a:prstGeom prst="rect">
            <a:avLst/>
          </a:prstGeom>
        </p:spPr>
      </p:pic>
      <p:sp>
        <p:nvSpPr>
          <p:cNvPr id="12"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463450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p:cNvSpPr>
            <a:spLocks noGrp="1"/>
          </p:cNvSpPr>
          <p:nvPr>
            <p:ph type="title"/>
          </p:nvPr>
        </p:nvSpPr>
        <p:spPr>
          <a:xfrm>
            <a:off x="694423" y="493381"/>
            <a:ext cx="7755154" cy="567955"/>
          </a:xfrm>
          <a:prstGeom prst="rect">
            <a:avLst/>
          </a:prstGeom>
        </p:spPr>
        <p:txBody>
          <a:bodyPr/>
          <a:lstStyle>
            <a:lvl1pPr algn="l">
              <a:defRPr sz="2800" b="1" i="0">
                <a:solidFill>
                  <a:srgbClr val="59261D"/>
                </a:solidFill>
              </a:defRPr>
            </a:lvl1pPr>
          </a:lstStyle>
          <a:p>
            <a:r>
              <a:rPr lang="en-US" dirty="0" smtClean="0"/>
              <a:t>Click to edit Master title style</a:t>
            </a:r>
            <a:endParaRPr lang="en-US" dirty="0"/>
          </a:p>
        </p:txBody>
      </p:sp>
      <p:cxnSp>
        <p:nvCxnSpPr>
          <p:cNvPr id="10" name="Straight Connector 9"/>
          <p:cNvCxnSpPr/>
          <p:nvPr userDrawn="1"/>
        </p:nvCxnSpPr>
        <p:spPr>
          <a:xfrm>
            <a:off x="694423" y="1116151"/>
            <a:ext cx="7755154"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14" name="Picture Placeholder 9"/>
          <p:cNvSpPr>
            <a:spLocks noGrp="1"/>
          </p:cNvSpPr>
          <p:nvPr>
            <p:ph type="pic" sz="quarter" idx="15" hasCustomPrompt="1"/>
          </p:nvPr>
        </p:nvSpPr>
        <p:spPr>
          <a:xfrm>
            <a:off x="2963442" y="5919805"/>
            <a:ext cx="2594856" cy="785539"/>
          </a:xfrm>
          <a:prstGeom prst="rect">
            <a:avLst/>
          </a:prstGeom>
        </p:spPr>
        <p:txBody>
          <a:bodyPr vert="horz"/>
          <a:lstStyle>
            <a:lvl1pPr marL="0" indent="0">
              <a:buNone/>
              <a:defRPr sz="1800" baseline="0"/>
            </a:lvl1pPr>
          </a:lstStyle>
          <a:p>
            <a:r>
              <a:rPr lang="en-US" dirty="0" smtClean="0"/>
              <a:t>PARTNER LOGO</a:t>
            </a:r>
            <a:endParaRPr lang="en-US" dirty="0"/>
          </a:p>
        </p:txBody>
      </p:sp>
      <p:sp>
        <p:nvSpPr>
          <p:cNvPr id="15" name="Picture Placeholder 9"/>
          <p:cNvSpPr>
            <a:spLocks noGrp="1"/>
          </p:cNvSpPr>
          <p:nvPr>
            <p:ph type="pic" sz="quarter" idx="16" hasCustomPrompt="1"/>
          </p:nvPr>
        </p:nvSpPr>
        <p:spPr>
          <a:xfrm>
            <a:off x="5866142" y="5919805"/>
            <a:ext cx="2594856" cy="785539"/>
          </a:xfrm>
          <a:prstGeom prst="rect">
            <a:avLst/>
          </a:prstGeom>
        </p:spPr>
        <p:txBody>
          <a:bodyPr vert="horz"/>
          <a:lstStyle>
            <a:lvl1pPr marL="0" indent="0">
              <a:buNone/>
              <a:defRPr sz="1800"/>
            </a:lvl1pPr>
          </a:lstStyle>
          <a:p>
            <a:r>
              <a:rPr lang="en-US" dirty="0" smtClean="0"/>
              <a:t>PARTNER LOGO</a:t>
            </a:r>
            <a:endParaRPr lang="en-US" dirty="0"/>
          </a:p>
        </p:txBody>
      </p:sp>
      <p:sp>
        <p:nvSpPr>
          <p:cNvPr id="11" name="Content Placeholder 2"/>
          <p:cNvSpPr>
            <a:spLocks noGrp="1"/>
          </p:cNvSpPr>
          <p:nvPr>
            <p:ph idx="13"/>
          </p:nvPr>
        </p:nvSpPr>
        <p:spPr>
          <a:xfrm>
            <a:off x="694423" y="1280441"/>
            <a:ext cx="3791915" cy="4027799"/>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7"/>
          </p:nvPr>
        </p:nvSpPr>
        <p:spPr>
          <a:xfrm>
            <a:off x="4659945" y="1280441"/>
            <a:ext cx="3789632" cy="4027799"/>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descr="osf-logo-web-brown-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647" y="5899640"/>
            <a:ext cx="2239814" cy="796379"/>
          </a:xfrm>
          <a:prstGeom prst="rect">
            <a:avLst/>
          </a:prstGeom>
        </p:spPr>
      </p:pic>
      <p:sp>
        <p:nvSpPr>
          <p:cNvPr id="16"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1382285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Text Placeholder 2"/>
          <p:cNvSpPr>
            <a:spLocks noGrp="1"/>
          </p:cNvSpPr>
          <p:nvPr>
            <p:ph type="body" idx="1"/>
          </p:nvPr>
        </p:nvSpPr>
        <p:spPr>
          <a:xfrm>
            <a:off x="694428" y="1276701"/>
            <a:ext cx="3802965" cy="438369"/>
          </a:xfrm>
          <a:prstGeom prst="rect">
            <a:avLst/>
          </a:prstGeom>
        </p:spPr>
        <p:txBody>
          <a:bodyPr anchor="b"/>
          <a:lstStyle>
            <a:lvl1pPr marL="0" indent="0">
              <a:buNone/>
              <a:defRPr sz="2000" b="0" i="0">
                <a:solidFill>
                  <a:srgbClr val="32A4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14" name="Text Placeholder 4"/>
          <p:cNvSpPr>
            <a:spLocks noGrp="1"/>
          </p:cNvSpPr>
          <p:nvPr>
            <p:ph type="body" sz="quarter" idx="3"/>
          </p:nvPr>
        </p:nvSpPr>
        <p:spPr>
          <a:xfrm>
            <a:off x="4645026" y="1276701"/>
            <a:ext cx="3804552" cy="438369"/>
          </a:xfrm>
          <a:prstGeom prst="rect">
            <a:avLst/>
          </a:prstGeom>
        </p:spPr>
        <p:txBody>
          <a:bodyPr anchor="b"/>
          <a:lstStyle>
            <a:lvl1pPr marL="0" indent="0">
              <a:buNone/>
              <a:defRPr sz="2000" b="0">
                <a:solidFill>
                  <a:srgbClr val="32A4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16" name="Title 1"/>
          <p:cNvSpPr>
            <a:spLocks noGrp="1"/>
          </p:cNvSpPr>
          <p:nvPr>
            <p:ph type="title"/>
          </p:nvPr>
        </p:nvSpPr>
        <p:spPr>
          <a:xfrm>
            <a:off x="694423" y="493381"/>
            <a:ext cx="7755154" cy="567955"/>
          </a:xfrm>
          <a:prstGeom prst="rect">
            <a:avLst/>
          </a:prstGeom>
        </p:spPr>
        <p:txBody>
          <a:bodyPr/>
          <a:lstStyle>
            <a:lvl1pPr algn="l">
              <a:defRPr sz="2800" b="1" i="0">
                <a:solidFill>
                  <a:srgbClr val="59261D"/>
                </a:solidFill>
              </a:defRPr>
            </a:lvl1pPr>
          </a:lstStyle>
          <a:p>
            <a:r>
              <a:rPr lang="en-US" dirty="0" smtClean="0"/>
              <a:t>Click to edit Master title style</a:t>
            </a:r>
            <a:endParaRPr lang="en-US" dirty="0"/>
          </a:p>
        </p:txBody>
      </p:sp>
      <p:sp>
        <p:nvSpPr>
          <p:cNvPr id="11" name="Picture Placeholder 9"/>
          <p:cNvSpPr>
            <a:spLocks noGrp="1"/>
          </p:cNvSpPr>
          <p:nvPr>
            <p:ph type="pic" sz="quarter" idx="15" hasCustomPrompt="1"/>
          </p:nvPr>
        </p:nvSpPr>
        <p:spPr>
          <a:xfrm>
            <a:off x="2963442" y="5919805"/>
            <a:ext cx="2594856" cy="785539"/>
          </a:xfrm>
          <a:prstGeom prst="rect">
            <a:avLst/>
          </a:prstGeom>
        </p:spPr>
        <p:txBody>
          <a:bodyPr vert="horz"/>
          <a:lstStyle>
            <a:lvl1pPr marL="0" indent="0">
              <a:buNone/>
              <a:defRPr sz="1800" baseline="0"/>
            </a:lvl1pPr>
          </a:lstStyle>
          <a:p>
            <a:r>
              <a:rPr lang="en-US" dirty="0" smtClean="0"/>
              <a:t>PARTNER LOGO</a:t>
            </a:r>
            <a:endParaRPr lang="en-US" dirty="0"/>
          </a:p>
        </p:txBody>
      </p:sp>
      <p:sp>
        <p:nvSpPr>
          <p:cNvPr id="17" name="Picture Placeholder 9"/>
          <p:cNvSpPr>
            <a:spLocks noGrp="1"/>
          </p:cNvSpPr>
          <p:nvPr>
            <p:ph type="pic" sz="quarter" idx="16" hasCustomPrompt="1"/>
          </p:nvPr>
        </p:nvSpPr>
        <p:spPr>
          <a:xfrm>
            <a:off x="5866142" y="5919805"/>
            <a:ext cx="2594856" cy="785539"/>
          </a:xfrm>
          <a:prstGeom prst="rect">
            <a:avLst/>
          </a:prstGeom>
        </p:spPr>
        <p:txBody>
          <a:bodyPr vert="horz"/>
          <a:lstStyle>
            <a:lvl1pPr marL="0" indent="0">
              <a:buNone/>
              <a:defRPr sz="1800"/>
            </a:lvl1pPr>
          </a:lstStyle>
          <a:p>
            <a:r>
              <a:rPr lang="en-US" dirty="0" smtClean="0"/>
              <a:t>PARTNER LOGO</a:t>
            </a:r>
            <a:endParaRPr lang="en-US" dirty="0"/>
          </a:p>
        </p:txBody>
      </p:sp>
      <p:sp>
        <p:nvSpPr>
          <p:cNvPr id="10" name="Content Placeholder 2"/>
          <p:cNvSpPr>
            <a:spLocks noGrp="1"/>
          </p:cNvSpPr>
          <p:nvPr>
            <p:ph idx="13"/>
          </p:nvPr>
        </p:nvSpPr>
        <p:spPr>
          <a:xfrm>
            <a:off x="679495" y="1715068"/>
            <a:ext cx="3806843" cy="3584036"/>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idx="17"/>
          </p:nvPr>
        </p:nvSpPr>
        <p:spPr>
          <a:xfrm>
            <a:off x="4645026" y="1715068"/>
            <a:ext cx="3804551" cy="3584036"/>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descr="osf-logo-web-brown-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647" y="5899640"/>
            <a:ext cx="2239814" cy="796379"/>
          </a:xfrm>
          <a:prstGeom prst="rect">
            <a:avLst/>
          </a:prstGeom>
        </p:spPr>
      </p:pic>
      <p:sp>
        <p:nvSpPr>
          <p:cNvPr id="15"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37948661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p:cNvSpPr>
            <a:spLocks noGrp="1"/>
          </p:cNvSpPr>
          <p:nvPr>
            <p:ph type="title"/>
          </p:nvPr>
        </p:nvSpPr>
        <p:spPr>
          <a:xfrm>
            <a:off x="694423" y="493381"/>
            <a:ext cx="7755154" cy="567955"/>
          </a:xfrm>
          <a:prstGeom prst="rect">
            <a:avLst/>
          </a:prstGeom>
        </p:spPr>
        <p:txBody>
          <a:bodyPr/>
          <a:lstStyle>
            <a:lvl1pPr algn="l">
              <a:defRPr sz="2800" b="1" i="0">
                <a:solidFill>
                  <a:srgbClr val="59261D"/>
                </a:solidFill>
              </a:defRPr>
            </a:lvl1pPr>
          </a:lstStyle>
          <a:p>
            <a:r>
              <a:rPr lang="en-US" dirty="0" smtClean="0"/>
              <a:t>Click to edit Master title style</a:t>
            </a:r>
            <a:endParaRPr lang="en-US" dirty="0"/>
          </a:p>
        </p:txBody>
      </p:sp>
      <p:cxnSp>
        <p:nvCxnSpPr>
          <p:cNvPr id="12" name="Straight Connector 11"/>
          <p:cNvCxnSpPr/>
          <p:nvPr userDrawn="1"/>
        </p:nvCxnSpPr>
        <p:spPr>
          <a:xfrm>
            <a:off x="694423" y="1116151"/>
            <a:ext cx="7755154"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20" name="Text Placeholder 19"/>
          <p:cNvSpPr>
            <a:spLocks noGrp="1"/>
          </p:cNvSpPr>
          <p:nvPr>
            <p:ph type="body" sz="quarter" idx="15"/>
          </p:nvPr>
        </p:nvSpPr>
        <p:spPr>
          <a:xfrm>
            <a:off x="694423" y="3027697"/>
            <a:ext cx="7755154" cy="491411"/>
          </a:xfrm>
          <a:prstGeom prst="rect">
            <a:avLst/>
          </a:prstGeom>
        </p:spPr>
        <p:txBody>
          <a:bodyPr vert="horz"/>
          <a:lstStyle>
            <a:lvl1pPr marL="0" indent="0">
              <a:buNone/>
              <a:defRPr sz="2400">
                <a:solidFill>
                  <a:srgbClr val="32A4D7"/>
                </a:solidFill>
              </a:defRPr>
            </a:lvl1pPr>
          </a:lstStyle>
          <a:p>
            <a:pPr lvl="0"/>
            <a:r>
              <a:rPr lang="en-US" dirty="0" smtClean="0"/>
              <a:t>Click to edit Master text styles</a:t>
            </a:r>
            <a:endParaRPr lang="en-US" dirty="0"/>
          </a:p>
        </p:txBody>
      </p:sp>
      <p:sp>
        <p:nvSpPr>
          <p:cNvPr id="10" name="Picture Placeholder 9"/>
          <p:cNvSpPr>
            <a:spLocks noGrp="1"/>
          </p:cNvSpPr>
          <p:nvPr>
            <p:ph type="pic" sz="quarter" idx="16" hasCustomPrompt="1"/>
          </p:nvPr>
        </p:nvSpPr>
        <p:spPr>
          <a:xfrm>
            <a:off x="2963442" y="5919805"/>
            <a:ext cx="2594856" cy="785539"/>
          </a:xfrm>
          <a:prstGeom prst="rect">
            <a:avLst/>
          </a:prstGeom>
        </p:spPr>
        <p:txBody>
          <a:bodyPr vert="horz"/>
          <a:lstStyle>
            <a:lvl1pPr marL="0" indent="0">
              <a:buNone/>
              <a:defRPr sz="1800" baseline="0"/>
            </a:lvl1pPr>
          </a:lstStyle>
          <a:p>
            <a:r>
              <a:rPr lang="en-US" dirty="0" smtClean="0"/>
              <a:t>PARTNER LOGO</a:t>
            </a:r>
            <a:endParaRPr lang="en-US" dirty="0"/>
          </a:p>
        </p:txBody>
      </p:sp>
      <p:sp>
        <p:nvSpPr>
          <p:cNvPr id="13" name="Picture Placeholder 9"/>
          <p:cNvSpPr>
            <a:spLocks noGrp="1"/>
          </p:cNvSpPr>
          <p:nvPr>
            <p:ph type="pic" sz="quarter" idx="17" hasCustomPrompt="1"/>
          </p:nvPr>
        </p:nvSpPr>
        <p:spPr>
          <a:xfrm>
            <a:off x="5866142" y="5919805"/>
            <a:ext cx="2594856" cy="785539"/>
          </a:xfrm>
          <a:prstGeom prst="rect">
            <a:avLst/>
          </a:prstGeom>
        </p:spPr>
        <p:txBody>
          <a:bodyPr vert="horz"/>
          <a:lstStyle>
            <a:lvl1pPr marL="0" indent="0">
              <a:buNone/>
              <a:defRPr sz="1800"/>
            </a:lvl1pPr>
          </a:lstStyle>
          <a:p>
            <a:r>
              <a:rPr lang="en-US" dirty="0" smtClean="0"/>
              <a:t>PARTNER LOGO</a:t>
            </a:r>
            <a:endParaRPr lang="en-US" dirty="0"/>
          </a:p>
        </p:txBody>
      </p:sp>
      <p:sp>
        <p:nvSpPr>
          <p:cNvPr id="15" name="Content Placeholder 2"/>
          <p:cNvSpPr>
            <a:spLocks noGrp="1"/>
          </p:cNvSpPr>
          <p:nvPr>
            <p:ph idx="18"/>
          </p:nvPr>
        </p:nvSpPr>
        <p:spPr>
          <a:xfrm>
            <a:off x="694423" y="1231085"/>
            <a:ext cx="7755154" cy="1683423"/>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19"/>
          </p:nvPr>
        </p:nvSpPr>
        <p:spPr>
          <a:xfrm>
            <a:off x="694423" y="3707046"/>
            <a:ext cx="7755154" cy="1683423"/>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descr="osf-logo-web-brown-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647" y="5899640"/>
            <a:ext cx="2239814" cy="796379"/>
          </a:xfrm>
          <a:prstGeom prst="rect">
            <a:avLst/>
          </a:prstGeom>
        </p:spPr>
      </p:pic>
      <p:sp>
        <p:nvSpPr>
          <p:cNvPr id="16"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1654584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423" y="273049"/>
            <a:ext cx="2771090" cy="1162051"/>
          </a:xfrm>
          <a:prstGeom prst="rect">
            <a:avLst/>
          </a:prstGeom>
        </p:spPr>
        <p:txBody>
          <a:bodyPr anchor="b"/>
          <a:lstStyle>
            <a:lvl1pPr algn="l">
              <a:defRPr sz="2400" b="1">
                <a:solidFill>
                  <a:srgbClr val="59261D"/>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694423" y="1435104"/>
            <a:ext cx="2771090" cy="3852499"/>
          </a:xfrm>
          <a:prstGeom prst="rect">
            <a:avLst/>
          </a:prstGeom>
        </p:spPr>
        <p:txBody>
          <a:bodyPr/>
          <a:lstStyle>
            <a:lvl1pPr marL="0" indent="0">
              <a:buNone/>
              <a:defRPr sz="2400">
                <a:solidFill>
                  <a:srgbClr val="5926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Picture Placeholder 9"/>
          <p:cNvSpPr>
            <a:spLocks noGrp="1"/>
          </p:cNvSpPr>
          <p:nvPr>
            <p:ph type="pic" sz="quarter" idx="15" hasCustomPrompt="1"/>
          </p:nvPr>
        </p:nvSpPr>
        <p:spPr>
          <a:xfrm>
            <a:off x="2963442" y="5919805"/>
            <a:ext cx="2594856" cy="785539"/>
          </a:xfrm>
          <a:prstGeom prst="rect">
            <a:avLst/>
          </a:prstGeom>
        </p:spPr>
        <p:txBody>
          <a:bodyPr vert="horz"/>
          <a:lstStyle>
            <a:lvl1pPr marL="0" indent="0">
              <a:buNone/>
              <a:defRPr sz="1800" baseline="0"/>
            </a:lvl1pPr>
          </a:lstStyle>
          <a:p>
            <a:r>
              <a:rPr lang="en-US" dirty="0" smtClean="0"/>
              <a:t>PARTNER LOGO</a:t>
            </a:r>
            <a:endParaRPr lang="en-US" dirty="0"/>
          </a:p>
        </p:txBody>
      </p:sp>
      <p:sp>
        <p:nvSpPr>
          <p:cNvPr id="11" name="Picture Placeholder 9"/>
          <p:cNvSpPr>
            <a:spLocks noGrp="1"/>
          </p:cNvSpPr>
          <p:nvPr>
            <p:ph type="pic" sz="quarter" idx="16" hasCustomPrompt="1"/>
          </p:nvPr>
        </p:nvSpPr>
        <p:spPr>
          <a:xfrm>
            <a:off x="5866142" y="5919805"/>
            <a:ext cx="2594856" cy="785539"/>
          </a:xfrm>
          <a:prstGeom prst="rect">
            <a:avLst/>
          </a:prstGeom>
        </p:spPr>
        <p:txBody>
          <a:bodyPr vert="horz"/>
          <a:lstStyle>
            <a:lvl1pPr marL="0" indent="0">
              <a:buNone/>
              <a:defRPr sz="1800"/>
            </a:lvl1pPr>
          </a:lstStyle>
          <a:p>
            <a:r>
              <a:rPr lang="en-US" dirty="0" smtClean="0"/>
              <a:t>PARTNER LOGO</a:t>
            </a:r>
            <a:endParaRPr lang="en-US" dirty="0"/>
          </a:p>
        </p:txBody>
      </p:sp>
      <p:sp>
        <p:nvSpPr>
          <p:cNvPr id="8" name="Content Placeholder 2"/>
          <p:cNvSpPr>
            <a:spLocks noGrp="1"/>
          </p:cNvSpPr>
          <p:nvPr>
            <p:ph idx="13"/>
          </p:nvPr>
        </p:nvSpPr>
        <p:spPr>
          <a:xfrm>
            <a:off x="3590899" y="273049"/>
            <a:ext cx="4532025" cy="5014554"/>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osf-logo-web-brown-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647" y="5899640"/>
            <a:ext cx="2239814" cy="796379"/>
          </a:xfrm>
          <a:prstGeom prst="rect">
            <a:avLst/>
          </a:prstGeom>
        </p:spPr>
      </p:pic>
      <p:sp>
        <p:nvSpPr>
          <p:cNvPr id="12"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38660679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9841" y="4160837"/>
            <a:ext cx="4671294" cy="566739"/>
          </a:xfrm>
          <a:prstGeom prst="rect">
            <a:avLst/>
          </a:prstGeom>
        </p:spPr>
        <p:txBody>
          <a:bodyPr anchor="b"/>
          <a:lstStyle>
            <a:lvl1pPr algn="l">
              <a:defRPr sz="2400" b="1">
                <a:solidFill>
                  <a:srgbClr val="59261D"/>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6"/>
            <a:ext cx="5486400" cy="354806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199841" y="4727575"/>
            <a:ext cx="4671294" cy="804863"/>
          </a:xfrm>
          <a:prstGeom prst="rect">
            <a:avLst/>
          </a:prstGeom>
        </p:spPr>
        <p:txBody>
          <a:bodyPr/>
          <a:lstStyle>
            <a:lvl1pPr marL="0" indent="0">
              <a:buNone/>
              <a:defRPr sz="1600" b="0" i="1">
                <a:solidFill>
                  <a:srgbClr val="5926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Picture Placeholder 9"/>
          <p:cNvSpPr>
            <a:spLocks noGrp="1"/>
          </p:cNvSpPr>
          <p:nvPr>
            <p:ph type="pic" sz="quarter" idx="15" hasCustomPrompt="1"/>
          </p:nvPr>
        </p:nvSpPr>
        <p:spPr>
          <a:xfrm>
            <a:off x="2963442" y="5919805"/>
            <a:ext cx="2594856" cy="785539"/>
          </a:xfrm>
          <a:prstGeom prst="rect">
            <a:avLst/>
          </a:prstGeom>
        </p:spPr>
        <p:txBody>
          <a:bodyPr vert="horz"/>
          <a:lstStyle>
            <a:lvl1pPr marL="0" indent="0">
              <a:buNone/>
              <a:defRPr sz="1800" baseline="0"/>
            </a:lvl1pPr>
          </a:lstStyle>
          <a:p>
            <a:r>
              <a:rPr lang="en-US" dirty="0" smtClean="0"/>
              <a:t>PARTNER LOGO</a:t>
            </a:r>
            <a:endParaRPr lang="en-US" dirty="0"/>
          </a:p>
        </p:txBody>
      </p:sp>
      <p:sp>
        <p:nvSpPr>
          <p:cNvPr id="8" name="Picture Placeholder 9"/>
          <p:cNvSpPr>
            <a:spLocks noGrp="1"/>
          </p:cNvSpPr>
          <p:nvPr>
            <p:ph type="pic" sz="quarter" idx="16" hasCustomPrompt="1"/>
          </p:nvPr>
        </p:nvSpPr>
        <p:spPr>
          <a:xfrm>
            <a:off x="5866142" y="5919805"/>
            <a:ext cx="2594856" cy="785539"/>
          </a:xfrm>
          <a:prstGeom prst="rect">
            <a:avLst/>
          </a:prstGeom>
        </p:spPr>
        <p:txBody>
          <a:bodyPr vert="horz"/>
          <a:lstStyle>
            <a:lvl1pPr marL="0" indent="0">
              <a:buNone/>
              <a:defRPr sz="1800"/>
            </a:lvl1pPr>
          </a:lstStyle>
          <a:p>
            <a:r>
              <a:rPr lang="en-US" dirty="0" smtClean="0"/>
              <a:t>PARTNER LOGO</a:t>
            </a:r>
            <a:endParaRPr lang="en-US" dirty="0"/>
          </a:p>
        </p:txBody>
      </p:sp>
      <p:pic>
        <p:nvPicPr>
          <p:cNvPr id="9" name="Picture 8" descr="osf-logo-web-brown-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647" y="5899640"/>
            <a:ext cx="2239814" cy="796379"/>
          </a:xfrm>
          <a:prstGeom prst="rect">
            <a:avLst/>
          </a:prstGeom>
        </p:spPr>
      </p:pic>
      <p:sp>
        <p:nvSpPr>
          <p:cNvPr id="10"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1497814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2C1BE1D-F557-C442-9DA9-8F06AF7B7A69}" type="slidenum">
              <a:rPr lang="en-US" smtClean="0"/>
              <a:t>‹#›</a:t>
            </a:fld>
            <a:endParaRPr lang="en-US"/>
          </a:p>
        </p:txBody>
      </p:sp>
      <p:sp>
        <p:nvSpPr>
          <p:cNvPr id="11" name="Title 1"/>
          <p:cNvSpPr>
            <a:spLocks noGrp="1"/>
          </p:cNvSpPr>
          <p:nvPr>
            <p:ph type="title"/>
          </p:nvPr>
        </p:nvSpPr>
        <p:spPr>
          <a:xfrm>
            <a:off x="694423" y="493381"/>
            <a:ext cx="7755154" cy="567955"/>
          </a:xfrm>
          <a:prstGeom prst="rect">
            <a:avLst/>
          </a:prstGeom>
        </p:spPr>
        <p:txBody>
          <a:bodyPr/>
          <a:lstStyle>
            <a:lvl1pPr algn="l">
              <a:defRPr sz="2800" b="1" i="0">
                <a:solidFill>
                  <a:srgbClr val="59261D"/>
                </a:solidFill>
              </a:defRPr>
            </a:lvl1pPr>
          </a:lstStyle>
          <a:p>
            <a:r>
              <a:rPr lang="en-US" smtClean="0"/>
              <a:t>Click to edit Master title style</a:t>
            </a:r>
            <a:endParaRPr lang="en-US" dirty="0"/>
          </a:p>
        </p:txBody>
      </p:sp>
      <p:cxnSp>
        <p:nvCxnSpPr>
          <p:cNvPr id="12" name="Straight Connector 11"/>
          <p:cNvCxnSpPr/>
          <p:nvPr userDrawn="1"/>
        </p:nvCxnSpPr>
        <p:spPr>
          <a:xfrm>
            <a:off x="694423" y="1116151"/>
            <a:ext cx="7755154"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20" name="Text Placeholder 19"/>
          <p:cNvSpPr>
            <a:spLocks noGrp="1"/>
          </p:cNvSpPr>
          <p:nvPr>
            <p:ph type="body" sz="quarter" idx="15"/>
          </p:nvPr>
        </p:nvSpPr>
        <p:spPr>
          <a:xfrm>
            <a:off x="694423" y="3108325"/>
            <a:ext cx="7755154" cy="491411"/>
          </a:xfrm>
          <a:prstGeom prst="rect">
            <a:avLst/>
          </a:prstGeom>
        </p:spPr>
        <p:txBody>
          <a:bodyPr vert="horz"/>
          <a:lstStyle>
            <a:lvl1pPr marL="0" indent="0">
              <a:buNone/>
              <a:defRPr sz="2400">
                <a:solidFill>
                  <a:srgbClr val="32A4D7"/>
                </a:solidFill>
              </a:defRPr>
            </a:lvl1pPr>
          </a:lstStyle>
          <a:p>
            <a:pPr lvl="0"/>
            <a:r>
              <a:rPr lang="en-US" smtClean="0"/>
              <a:t>Edit Master text styles</a:t>
            </a:r>
          </a:p>
        </p:txBody>
      </p:sp>
      <p:sp>
        <p:nvSpPr>
          <p:cNvPr id="8" name="Content Placeholder 2"/>
          <p:cNvSpPr>
            <a:spLocks noGrp="1"/>
          </p:cNvSpPr>
          <p:nvPr>
            <p:ph idx="1"/>
          </p:nvPr>
        </p:nvSpPr>
        <p:spPr>
          <a:xfrm>
            <a:off x="694423" y="1280435"/>
            <a:ext cx="7755154" cy="1688891"/>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6"/>
          </p:nvPr>
        </p:nvSpPr>
        <p:spPr>
          <a:xfrm>
            <a:off x="694423" y="3740092"/>
            <a:ext cx="7755154" cy="1942740"/>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667" y="6026462"/>
            <a:ext cx="1805844" cy="642681"/>
          </a:xfrm>
          <a:prstGeom prst="rect">
            <a:avLst/>
          </a:prstGeom>
        </p:spPr>
      </p:pic>
    </p:spTree>
    <p:extLst>
      <p:ext uri="{BB962C8B-B14F-4D97-AF65-F5344CB8AC3E}">
        <p14:creationId xmlns:p14="http://schemas.microsoft.com/office/powerpoint/2010/main" val="1875786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icture Placeholder 9"/>
          <p:cNvSpPr>
            <a:spLocks noGrp="1"/>
          </p:cNvSpPr>
          <p:nvPr>
            <p:ph type="pic" sz="quarter" idx="15" hasCustomPrompt="1"/>
          </p:nvPr>
        </p:nvSpPr>
        <p:spPr>
          <a:xfrm>
            <a:off x="2963442" y="5919805"/>
            <a:ext cx="2594856" cy="785539"/>
          </a:xfrm>
          <a:prstGeom prst="rect">
            <a:avLst/>
          </a:prstGeom>
        </p:spPr>
        <p:txBody>
          <a:bodyPr vert="horz"/>
          <a:lstStyle>
            <a:lvl1pPr marL="0" indent="0">
              <a:buNone/>
              <a:defRPr sz="1800" baseline="0"/>
            </a:lvl1pPr>
          </a:lstStyle>
          <a:p>
            <a:r>
              <a:rPr lang="en-US" dirty="0" smtClean="0"/>
              <a:t>PARTNER LOGO</a:t>
            </a:r>
            <a:endParaRPr lang="en-US" dirty="0"/>
          </a:p>
        </p:txBody>
      </p:sp>
      <p:sp>
        <p:nvSpPr>
          <p:cNvPr id="5" name="Picture Placeholder 9"/>
          <p:cNvSpPr>
            <a:spLocks noGrp="1"/>
          </p:cNvSpPr>
          <p:nvPr>
            <p:ph type="pic" sz="quarter" idx="16" hasCustomPrompt="1"/>
          </p:nvPr>
        </p:nvSpPr>
        <p:spPr>
          <a:xfrm>
            <a:off x="5866142" y="5919805"/>
            <a:ext cx="2594856" cy="785539"/>
          </a:xfrm>
          <a:prstGeom prst="rect">
            <a:avLst/>
          </a:prstGeom>
        </p:spPr>
        <p:txBody>
          <a:bodyPr vert="horz"/>
          <a:lstStyle>
            <a:lvl1pPr marL="0" indent="0">
              <a:buNone/>
              <a:defRPr sz="1800"/>
            </a:lvl1pPr>
          </a:lstStyle>
          <a:p>
            <a:r>
              <a:rPr lang="en-US" dirty="0" smtClean="0"/>
              <a:t>PARTNER LOGO</a:t>
            </a:r>
            <a:endParaRPr lang="en-US" dirty="0"/>
          </a:p>
        </p:txBody>
      </p:sp>
      <p:pic>
        <p:nvPicPr>
          <p:cNvPr id="6" name="Picture 5" descr="osf-logo-web-brown-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647" y="5899640"/>
            <a:ext cx="2239814" cy="796379"/>
          </a:xfrm>
          <a:prstGeom prst="rect">
            <a:avLst/>
          </a:prstGeom>
        </p:spPr>
      </p:pic>
      <p:sp>
        <p:nvSpPr>
          <p:cNvPr id="7"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26587631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002" y="1353835"/>
            <a:ext cx="7777996" cy="1470025"/>
          </a:xfrm>
          <a:prstGeom prst="rect">
            <a:avLst/>
          </a:prstGeom>
        </p:spPr>
        <p:txBody>
          <a:bodyPr anchor="b"/>
          <a:lstStyle>
            <a:lvl1pPr>
              <a:defRPr sz="5400" b="1" i="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90839"/>
            <a:ext cx="6400800" cy="1752600"/>
          </a:xfrm>
          <a:prstGeom prst="rect">
            <a:avLst/>
          </a:prstGeom>
        </p:spPr>
        <p:txBody>
          <a:bodyPr/>
          <a:lstStyle>
            <a:lvl1pPr marL="0" indent="0" algn="ctr">
              <a:buNone/>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B2C1BE1D-F557-C442-9DA9-8F06AF7B7A69}" type="slidenum">
              <a:rPr lang="en-US" smtClean="0"/>
              <a:t>‹#›</a:t>
            </a:fld>
            <a:endParaRPr lang="en-US"/>
          </a:p>
        </p:txBody>
      </p:sp>
      <p:pic>
        <p:nvPicPr>
          <p:cNvPr id="5" name="Picture 4"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710" y="6026462"/>
            <a:ext cx="1805844" cy="642681"/>
          </a:xfrm>
          <a:prstGeom prst="rect">
            <a:avLst/>
          </a:prstGeom>
        </p:spPr>
      </p:pic>
    </p:spTree>
    <p:extLst>
      <p:ext uri="{BB962C8B-B14F-4D97-AF65-F5344CB8AC3E}">
        <p14:creationId xmlns:p14="http://schemas.microsoft.com/office/powerpoint/2010/main" val="1090694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2C1BE1D-F557-C442-9DA9-8F06AF7B7A69}" type="slidenum">
              <a:rPr lang="en-US" smtClean="0"/>
              <a:t>‹#›</a:t>
            </a:fld>
            <a:endParaRPr lang="en-US"/>
          </a:p>
        </p:txBody>
      </p:sp>
      <p:pic>
        <p:nvPicPr>
          <p:cNvPr id="3" name="Picture 2"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710" y="6026462"/>
            <a:ext cx="1805844" cy="642681"/>
          </a:xfrm>
          <a:prstGeom prst="rect">
            <a:avLst/>
          </a:prstGeom>
        </p:spPr>
      </p:pic>
    </p:spTree>
    <p:extLst>
      <p:ext uri="{BB962C8B-B14F-4D97-AF65-F5344CB8AC3E}">
        <p14:creationId xmlns:p14="http://schemas.microsoft.com/office/powerpoint/2010/main" val="31812186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osf-logo-web-brown-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2851" y="1922250"/>
            <a:ext cx="4609795" cy="1639039"/>
          </a:xfrm>
          <a:prstGeom prst="rect">
            <a:avLst/>
          </a:prstGeom>
        </p:spPr>
      </p:pic>
      <p:cxnSp>
        <p:nvCxnSpPr>
          <p:cNvPr id="7" name="Straight Connector 6"/>
          <p:cNvCxnSpPr/>
          <p:nvPr userDrawn="1"/>
        </p:nvCxnSpPr>
        <p:spPr>
          <a:xfrm>
            <a:off x="1202851" y="3905436"/>
            <a:ext cx="4609795"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9" name="Subtitle 2"/>
          <p:cNvSpPr>
            <a:spLocks noGrp="1"/>
          </p:cNvSpPr>
          <p:nvPr>
            <p:ph type="subTitle" idx="1"/>
          </p:nvPr>
        </p:nvSpPr>
        <p:spPr>
          <a:xfrm>
            <a:off x="1202849" y="4122469"/>
            <a:ext cx="6400800" cy="1752600"/>
          </a:xfrm>
          <a:prstGeom prst="rect">
            <a:avLst/>
          </a:prstGeom>
        </p:spPr>
        <p:txBody>
          <a:bodyPr/>
          <a:lstStyle>
            <a:lvl1pPr marL="0" indent="0" algn="l">
              <a:buNone/>
              <a:defRPr sz="3200">
                <a:solidFill>
                  <a:srgbClr val="5926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5009897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41572963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2750EDD-B392-4CBD-8269-F47A263D3310}" type="datetimeFigureOut">
              <a:rPr lang="en-US" smtClean="0"/>
              <a:t>4/27/2021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ABD81899-6ACE-4470-9894-7FA74EB8DD6B}" type="slidenum">
              <a:rPr lang="en-US" smtClean="0"/>
              <a:t>‹#›</a:t>
            </a:fld>
            <a:endParaRPr lang="en-US"/>
          </a:p>
        </p:txBody>
      </p:sp>
    </p:spTree>
    <p:extLst>
      <p:ext uri="{BB962C8B-B14F-4D97-AF65-F5344CB8AC3E}">
        <p14:creationId xmlns:p14="http://schemas.microsoft.com/office/powerpoint/2010/main" val="3074795407"/>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2750EDD-B392-4CBD-8269-F47A263D3310}"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81899-6ACE-4470-9894-7FA74EB8DD6B}" type="slidenum">
              <a:rPr lang="en-US" smtClean="0"/>
              <a:t>‹#›</a:t>
            </a:fld>
            <a:endParaRPr lang="en-US"/>
          </a:p>
        </p:txBody>
      </p:sp>
    </p:spTree>
    <p:extLst>
      <p:ext uri="{BB962C8B-B14F-4D97-AF65-F5344CB8AC3E}">
        <p14:creationId xmlns:p14="http://schemas.microsoft.com/office/powerpoint/2010/main" val="16831168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2750EDD-B392-4CBD-8269-F47A263D3310}"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81899-6ACE-4470-9894-7FA74EB8DD6B}" type="slidenum">
              <a:rPr lang="en-US" smtClean="0"/>
              <a:t>‹#›</a:t>
            </a:fld>
            <a:endParaRPr lang="en-US"/>
          </a:p>
        </p:txBody>
      </p:sp>
    </p:spTree>
    <p:extLst>
      <p:ext uri="{BB962C8B-B14F-4D97-AF65-F5344CB8AC3E}">
        <p14:creationId xmlns:p14="http://schemas.microsoft.com/office/powerpoint/2010/main" val="1005607309"/>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2750EDD-B392-4CBD-8269-F47A263D3310}"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81899-6ACE-4470-9894-7FA74EB8DD6B}" type="slidenum">
              <a:rPr lang="en-US" smtClean="0"/>
              <a:t>‹#›</a:t>
            </a:fld>
            <a:endParaRPr lang="en-US"/>
          </a:p>
        </p:txBody>
      </p:sp>
    </p:spTree>
    <p:extLst>
      <p:ext uri="{BB962C8B-B14F-4D97-AF65-F5344CB8AC3E}">
        <p14:creationId xmlns:p14="http://schemas.microsoft.com/office/powerpoint/2010/main" val="16678351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2750EDD-B392-4CBD-8269-F47A263D3310}" type="datetimeFigureOut">
              <a:rPr lang="en-US" smtClean="0"/>
              <a:t>4/27/2021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81899-6ACE-4470-9894-7FA74EB8DD6B}" type="slidenum">
              <a:rPr lang="en-US" smtClean="0"/>
              <a:t>‹#›</a:t>
            </a:fld>
            <a:endParaRPr lang="en-US"/>
          </a:p>
        </p:txBody>
      </p:sp>
    </p:spTree>
    <p:extLst>
      <p:ext uri="{BB962C8B-B14F-4D97-AF65-F5344CB8AC3E}">
        <p14:creationId xmlns:p14="http://schemas.microsoft.com/office/powerpoint/2010/main" val="2553650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423" y="273049"/>
            <a:ext cx="2771090" cy="1162051"/>
          </a:xfrm>
          <a:prstGeom prst="rect">
            <a:avLst/>
          </a:prstGeom>
        </p:spPr>
        <p:txBody>
          <a:bodyPr anchor="b"/>
          <a:lstStyle>
            <a:lvl1pPr algn="l">
              <a:defRPr sz="2400" b="1">
                <a:solidFill>
                  <a:srgbClr val="59261D"/>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94423" y="1435105"/>
            <a:ext cx="2771090" cy="4476138"/>
          </a:xfrm>
          <a:prstGeom prst="rect">
            <a:avLst/>
          </a:prstGeom>
        </p:spPr>
        <p:txBody>
          <a:bodyPr/>
          <a:lstStyle>
            <a:lvl1pPr marL="0" indent="0">
              <a:buNone/>
              <a:defRPr sz="2400">
                <a:solidFill>
                  <a:srgbClr val="5926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B2C1BE1D-F557-C442-9DA9-8F06AF7B7A69}" type="slidenum">
              <a:rPr lang="en-US" smtClean="0"/>
              <a:t>‹#›</a:t>
            </a:fld>
            <a:endParaRPr lang="en-US"/>
          </a:p>
        </p:txBody>
      </p:sp>
      <p:sp>
        <p:nvSpPr>
          <p:cNvPr id="6" name="Content Placeholder 2"/>
          <p:cNvSpPr>
            <a:spLocks noGrp="1"/>
          </p:cNvSpPr>
          <p:nvPr>
            <p:ph idx="1"/>
          </p:nvPr>
        </p:nvSpPr>
        <p:spPr>
          <a:xfrm>
            <a:off x="3636585" y="273049"/>
            <a:ext cx="4175676" cy="5638193"/>
          </a:xfrm>
          <a:prstGeom prst="rect">
            <a:avLst/>
          </a:prstGeom>
        </p:spPr>
        <p:txBody>
          <a:bodyPr/>
          <a:lstStyle>
            <a:lvl1pPr>
              <a:defRPr sz="2000">
                <a:solidFill>
                  <a:srgbClr val="59261D"/>
                </a:solidFill>
              </a:defRPr>
            </a:lvl1pPr>
            <a:lvl2pPr>
              <a:defRPr sz="2000">
                <a:solidFill>
                  <a:srgbClr val="59261D"/>
                </a:solidFill>
              </a:defRPr>
            </a:lvl2pPr>
            <a:lvl3pPr marL="1143000" indent="-228600">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667" y="6026462"/>
            <a:ext cx="1805844" cy="642681"/>
          </a:xfrm>
          <a:prstGeom prst="rect">
            <a:avLst/>
          </a:prstGeom>
        </p:spPr>
      </p:pic>
    </p:spTree>
    <p:extLst>
      <p:ext uri="{BB962C8B-B14F-4D97-AF65-F5344CB8AC3E}">
        <p14:creationId xmlns:p14="http://schemas.microsoft.com/office/powerpoint/2010/main" val="32201650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2750EDD-B392-4CBD-8269-F47A263D3310}" type="datetimeFigureOut">
              <a:rPr lang="en-US" smtClean="0"/>
              <a:t>4/27/2021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81899-6ACE-4470-9894-7FA74EB8DD6B}" type="slidenum">
              <a:rPr lang="en-US" smtClean="0"/>
              <a:t>‹#›</a:t>
            </a:fld>
            <a:endParaRPr lang="en-US"/>
          </a:p>
        </p:txBody>
      </p:sp>
    </p:spTree>
    <p:extLst>
      <p:ext uri="{BB962C8B-B14F-4D97-AF65-F5344CB8AC3E}">
        <p14:creationId xmlns:p14="http://schemas.microsoft.com/office/powerpoint/2010/main" val="9554225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750EDD-B392-4CBD-8269-F47A263D3310}" type="datetimeFigureOut">
              <a:rPr lang="en-US" smtClean="0"/>
              <a:t>4/27/2021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D81899-6ACE-4470-9894-7FA74EB8DD6B}" type="slidenum">
              <a:rPr lang="en-US" smtClean="0"/>
              <a:t>‹#›</a:t>
            </a:fld>
            <a:endParaRPr lang="en-US"/>
          </a:p>
        </p:txBody>
      </p:sp>
    </p:spTree>
    <p:extLst>
      <p:ext uri="{BB962C8B-B14F-4D97-AF65-F5344CB8AC3E}">
        <p14:creationId xmlns:p14="http://schemas.microsoft.com/office/powerpoint/2010/main" val="564889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2750EDD-B392-4CBD-8269-F47A263D3310}"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81899-6ACE-4470-9894-7FA74EB8DD6B}" type="slidenum">
              <a:rPr lang="en-US" smtClean="0"/>
              <a:t>‹#›</a:t>
            </a:fld>
            <a:endParaRPr lang="en-US"/>
          </a:p>
        </p:txBody>
      </p:sp>
    </p:spTree>
    <p:extLst>
      <p:ext uri="{BB962C8B-B14F-4D97-AF65-F5344CB8AC3E}">
        <p14:creationId xmlns:p14="http://schemas.microsoft.com/office/powerpoint/2010/main" val="20740042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2750EDD-B392-4CBD-8269-F47A263D3310}"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ABD81899-6ACE-4470-9894-7FA74EB8DD6B}"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extLst>
      <p:ext uri="{BB962C8B-B14F-4D97-AF65-F5344CB8AC3E}">
        <p14:creationId xmlns:p14="http://schemas.microsoft.com/office/powerpoint/2010/main" val="24006680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2750EDD-B392-4CBD-8269-F47A263D3310}"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81899-6ACE-4470-9894-7FA74EB8DD6B}" type="slidenum">
              <a:rPr lang="en-US" smtClean="0"/>
              <a:t>‹#›</a:t>
            </a:fld>
            <a:endParaRPr lang="en-US"/>
          </a:p>
        </p:txBody>
      </p:sp>
    </p:spTree>
    <p:extLst>
      <p:ext uri="{BB962C8B-B14F-4D97-AF65-F5344CB8AC3E}">
        <p14:creationId xmlns:p14="http://schemas.microsoft.com/office/powerpoint/2010/main" val="2030430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2750EDD-B392-4CBD-8269-F47A263D3310}"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81899-6ACE-4470-9894-7FA74EB8DD6B}" type="slidenum">
              <a:rPr lang="en-US" smtClean="0"/>
              <a:t>‹#›</a:t>
            </a:fld>
            <a:endParaRPr lang="en-US"/>
          </a:p>
        </p:txBody>
      </p:sp>
    </p:spTree>
    <p:extLst>
      <p:ext uri="{BB962C8B-B14F-4D97-AF65-F5344CB8AC3E}">
        <p14:creationId xmlns:p14="http://schemas.microsoft.com/office/powerpoint/2010/main" val="4287634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08978" y="4800601"/>
            <a:ext cx="4653020" cy="566739"/>
          </a:xfrm>
          <a:prstGeom prst="rect">
            <a:avLst/>
          </a:prstGeom>
        </p:spPr>
        <p:txBody>
          <a:bodyPr anchor="b"/>
          <a:lstStyle>
            <a:lvl1pPr algn="l">
              <a:defRPr sz="2400" b="1">
                <a:solidFill>
                  <a:srgbClr val="59261D"/>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208978" y="5367341"/>
            <a:ext cx="4653020" cy="804863"/>
          </a:xfrm>
          <a:prstGeom prst="rect">
            <a:avLst/>
          </a:prstGeom>
        </p:spPr>
        <p:txBody>
          <a:bodyPr/>
          <a:lstStyle>
            <a:lvl1pPr marL="0" indent="0">
              <a:buNone/>
              <a:defRPr sz="1600" b="0" i="1">
                <a:solidFill>
                  <a:srgbClr val="5926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B2C1BE1D-F557-C442-9DA9-8F06AF7B7A69}" type="slidenum">
              <a:rPr lang="en-US" smtClean="0"/>
              <a:t>‹#›</a:t>
            </a:fld>
            <a:endParaRPr lang="en-US"/>
          </a:p>
        </p:txBody>
      </p:sp>
      <p:pic>
        <p:nvPicPr>
          <p:cNvPr id="6" name="Picture 5"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667" y="6026462"/>
            <a:ext cx="1805844" cy="642681"/>
          </a:xfrm>
          <a:prstGeom prst="rect">
            <a:avLst/>
          </a:prstGeom>
        </p:spPr>
      </p:pic>
    </p:spTree>
    <p:extLst>
      <p:ext uri="{BB962C8B-B14F-4D97-AF65-F5344CB8AC3E}">
        <p14:creationId xmlns:p14="http://schemas.microsoft.com/office/powerpoint/2010/main" val="3195121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2C1BE1D-F557-C442-9DA9-8F06AF7B7A69}" type="slidenum">
              <a:rPr lang="en-US" smtClean="0"/>
              <a:t>‹#›</a:t>
            </a:fld>
            <a:endParaRPr lang="en-US"/>
          </a:p>
        </p:txBody>
      </p:sp>
      <p:pic>
        <p:nvPicPr>
          <p:cNvPr id="3" name="Picture 2" descr="osf-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667" y="6026462"/>
            <a:ext cx="1805844" cy="642681"/>
          </a:xfrm>
          <a:prstGeom prst="rect">
            <a:avLst/>
          </a:prstGeom>
        </p:spPr>
      </p:pic>
    </p:spTree>
    <p:extLst>
      <p:ext uri="{BB962C8B-B14F-4D97-AF65-F5344CB8AC3E}">
        <p14:creationId xmlns:p14="http://schemas.microsoft.com/office/powerpoint/2010/main" val="629628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4430" y="1276703"/>
            <a:ext cx="3802965" cy="438369"/>
          </a:xfrm>
          <a:prstGeom prst="rect">
            <a:avLst/>
          </a:prstGeom>
        </p:spPr>
        <p:txBody>
          <a:bodyPr anchor="b"/>
          <a:lstStyle>
            <a:lvl1pPr marL="0" indent="0">
              <a:buNone/>
              <a:defRPr sz="2000" b="0" i="0">
                <a:solidFill>
                  <a:srgbClr val="32A4D7"/>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5" name="Text Placeholder 4"/>
          <p:cNvSpPr>
            <a:spLocks noGrp="1"/>
          </p:cNvSpPr>
          <p:nvPr>
            <p:ph type="body" sz="quarter" idx="3"/>
          </p:nvPr>
        </p:nvSpPr>
        <p:spPr>
          <a:xfrm>
            <a:off x="4645026" y="1276703"/>
            <a:ext cx="3804552" cy="438369"/>
          </a:xfrm>
          <a:prstGeom prst="rect">
            <a:avLst/>
          </a:prstGeom>
        </p:spPr>
        <p:txBody>
          <a:bodyPr anchor="b"/>
          <a:lstStyle>
            <a:lvl1pPr marL="0" indent="0">
              <a:buNone/>
              <a:defRPr sz="2000" b="0">
                <a:solidFill>
                  <a:srgbClr val="32A4D7"/>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Edit Master text styles</a:t>
            </a:r>
          </a:p>
        </p:txBody>
      </p:sp>
      <p:cxnSp>
        <p:nvCxnSpPr>
          <p:cNvPr id="11" name="Straight Connector 10"/>
          <p:cNvCxnSpPr/>
          <p:nvPr userDrawn="1"/>
        </p:nvCxnSpPr>
        <p:spPr>
          <a:xfrm>
            <a:off x="694424" y="1116151"/>
            <a:ext cx="7755154" cy="0"/>
          </a:xfrm>
          <a:prstGeom prst="line">
            <a:avLst/>
          </a:prstGeom>
          <a:ln w="19050" cmpd="sng">
            <a:solidFill>
              <a:srgbClr val="59261D"/>
            </a:solidFill>
          </a:ln>
        </p:spPr>
        <p:style>
          <a:lnRef idx="1">
            <a:schemeClr val="dk1"/>
          </a:lnRef>
          <a:fillRef idx="0">
            <a:schemeClr val="dk1"/>
          </a:fillRef>
          <a:effectRef idx="0">
            <a:schemeClr val="dk1"/>
          </a:effectRef>
          <a:fontRef idx="minor">
            <a:schemeClr val="tx1"/>
          </a:fontRef>
        </p:style>
      </p:cxnSp>
      <p:sp>
        <p:nvSpPr>
          <p:cNvPr id="12" name="Content Placeholder 2"/>
          <p:cNvSpPr>
            <a:spLocks noGrp="1"/>
          </p:cNvSpPr>
          <p:nvPr>
            <p:ph idx="13"/>
          </p:nvPr>
        </p:nvSpPr>
        <p:spPr>
          <a:xfrm>
            <a:off x="694424" y="1707256"/>
            <a:ext cx="3791915" cy="5370399"/>
          </a:xfrm>
          <a:prstGeom prst="rect">
            <a:avLst/>
          </a:prstGeom>
        </p:spPr>
        <p:txBody>
          <a:bodyPr/>
          <a:lstStyle>
            <a:lvl1pPr>
              <a:defRPr sz="2000">
                <a:solidFill>
                  <a:srgbClr val="59261D"/>
                </a:solidFill>
              </a:defRPr>
            </a:lvl1pPr>
            <a:lvl2pPr>
              <a:defRPr sz="2000">
                <a:solidFill>
                  <a:srgbClr val="59261D"/>
                </a:solidFill>
              </a:defRPr>
            </a:lvl2pPr>
            <a:lvl3pPr marL="1142972" indent="-228594">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7"/>
          </p:nvPr>
        </p:nvSpPr>
        <p:spPr>
          <a:xfrm>
            <a:off x="4659946" y="1707256"/>
            <a:ext cx="3789632" cy="5370399"/>
          </a:xfrm>
          <a:prstGeom prst="rect">
            <a:avLst/>
          </a:prstGeom>
        </p:spPr>
        <p:txBody>
          <a:bodyPr/>
          <a:lstStyle>
            <a:lvl1pPr>
              <a:defRPr sz="2000">
                <a:solidFill>
                  <a:srgbClr val="59261D"/>
                </a:solidFill>
              </a:defRPr>
            </a:lvl1pPr>
            <a:lvl2pPr>
              <a:defRPr sz="2000">
                <a:solidFill>
                  <a:srgbClr val="59261D"/>
                </a:solidFill>
              </a:defRPr>
            </a:lvl2pPr>
            <a:lvl3pPr marL="1142972" indent="-228594">
              <a:buFont typeface="Courier New"/>
              <a:buChar char="o"/>
              <a:defRPr sz="1600">
                <a:solidFill>
                  <a:srgbClr val="59261D"/>
                </a:solidFill>
              </a:defRPr>
            </a:lvl3pPr>
            <a:lvl4pPr>
              <a:defRPr sz="1600">
                <a:solidFill>
                  <a:srgbClr val="59261D"/>
                </a:solidFill>
              </a:defRPr>
            </a:lvl4pPr>
            <a:lvl5pPr>
              <a:defRPr sz="1600">
                <a:solidFill>
                  <a:srgbClr val="59261D"/>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5" name="Picture 14" descr="osf-logo-white-2x.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6610" y="5768443"/>
            <a:ext cx="1852989" cy="878453"/>
          </a:xfrm>
          <a:prstGeom prst="rect">
            <a:avLst/>
          </a:prstGeom>
        </p:spPr>
      </p:pic>
      <p:sp>
        <p:nvSpPr>
          <p:cNvPr id="16" name="Slide Number Placeholder 12"/>
          <p:cNvSpPr>
            <a:spLocks noGrp="1"/>
          </p:cNvSpPr>
          <p:nvPr>
            <p:ph type="sldNum" sz="quarter" idx="4"/>
          </p:nvPr>
        </p:nvSpPr>
        <p:spPr>
          <a:xfrm>
            <a:off x="1" y="6356352"/>
            <a:ext cx="687895" cy="366183"/>
          </a:xfrm>
          <a:prstGeom prst="rect">
            <a:avLst/>
          </a:prstGeom>
        </p:spPr>
        <p:txBody>
          <a:bodyPr vert="horz" lIns="91440" tIns="45720" rIns="91440" bIns="45720" rtlCol="0" anchor="ctr"/>
          <a:lstStyle>
            <a:lvl1pPr algn="ctr">
              <a:defRPr sz="1100">
                <a:solidFill>
                  <a:srgbClr val="FFFFFF"/>
                </a:solidFill>
              </a:defRPr>
            </a:lvl1pPr>
          </a:lstStyle>
          <a:p>
            <a:fld id="{CF4C7A95-59ED-0E40-902F-DEB574CFCA69}" type="slidenum">
              <a:rPr lang="en-US" smtClean="0"/>
              <a:pPr/>
              <a:t>‹#›</a:t>
            </a:fld>
            <a:endParaRPr lang="en-US" dirty="0"/>
          </a:p>
        </p:txBody>
      </p:sp>
      <p:sp>
        <p:nvSpPr>
          <p:cNvPr id="17" name="Title 1"/>
          <p:cNvSpPr>
            <a:spLocks noGrp="1"/>
          </p:cNvSpPr>
          <p:nvPr>
            <p:ph type="title"/>
          </p:nvPr>
        </p:nvSpPr>
        <p:spPr>
          <a:xfrm>
            <a:off x="694424" y="395932"/>
            <a:ext cx="7755154" cy="567955"/>
          </a:xfrm>
          <a:prstGeom prst="rect">
            <a:avLst/>
          </a:prstGeom>
        </p:spPr>
        <p:txBody>
          <a:bodyPr/>
          <a:lstStyle>
            <a:lvl1pPr algn="l">
              <a:defRPr sz="2800" b="1" i="0">
                <a:solidFill>
                  <a:srgbClr val="59261D"/>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096801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pn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5.png"/><Relationship Id="rId4" Type="http://schemas.openxmlformats.org/officeDocument/2006/relationships/slideLayout" Target="../slideLayouts/slideLayout3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5.png"/><Relationship Id="rId4" Type="http://schemas.openxmlformats.org/officeDocument/2006/relationships/slideLayout" Target="../slideLayouts/slideLayout3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6.png"/><Relationship Id="rId4" Type="http://schemas.openxmlformats.org/officeDocument/2006/relationships/slideLayout" Target="../slideLayouts/slideLayout4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9.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blue-purple-frame-bottom-2x.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138" y="4580111"/>
            <a:ext cx="9171411" cy="2298453"/>
          </a:xfrm>
          <a:prstGeom prst="rect">
            <a:avLst/>
          </a:prstGeom>
        </p:spPr>
      </p:pic>
      <p:sp>
        <p:nvSpPr>
          <p:cNvPr id="6" name="Slide Number Placeholder 5"/>
          <p:cNvSpPr>
            <a:spLocks noGrp="1"/>
          </p:cNvSpPr>
          <p:nvPr>
            <p:ph type="sldNum" sz="quarter" idx="4"/>
          </p:nvPr>
        </p:nvSpPr>
        <p:spPr>
          <a:xfrm>
            <a:off x="58485" y="6423196"/>
            <a:ext cx="508017"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1077210165"/>
      </p:ext>
    </p:extLst>
  </p:cSld>
  <p:clrMap bg1="lt1" tx1="dk1" bg2="lt2" tx2="dk2" accent1="accent1" accent2="accent2" accent3="accent3" accent4="accent4" accent5="accent5" accent6="accent6" hlink="hlink" folHlink="folHlink"/>
  <p:sldLayoutIdLst>
    <p:sldLayoutId id="2147483733" r:id="rId1"/>
    <p:sldLayoutId id="2147483650" r:id="rId2"/>
    <p:sldLayoutId id="2147483652" r:id="rId3"/>
    <p:sldLayoutId id="2147483653" r:id="rId4"/>
    <p:sldLayoutId id="2147483654" r:id="rId5"/>
    <p:sldLayoutId id="2147483656" r:id="rId6"/>
    <p:sldLayoutId id="2147483657" r:id="rId7"/>
    <p:sldLayoutId id="2147483655" r:id="rId8"/>
    <p:sldLayoutId id="2147483758" r:id="rId9"/>
    <p:sldLayoutId id="2147483759"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lue-purple-frame-bottom-2x.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H="1">
            <a:off x="-9138" y="4580111"/>
            <a:ext cx="9171411" cy="2298453"/>
          </a:xfrm>
          <a:prstGeom prst="rect">
            <a:avLst/>
          </a:prstGeom>
        </p:spPr>
      </p:pic>
      <p:sp>
        <p:nvSpPr>
          <p:cNvPr id="7"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3195175870"/>
      </p:ext>
    </p:extLst>
  </p:cSld>
  <p:clrMap bg1="lt1" tx1="dk1" bg2="lt2" tx2="dk2" accent1="accent1" accent2="accent2" accent3="accent3" accent4="accent4" accent5="accent5" accent6="accent6" hlink="hlink" folHlink="folHlink"/>
  <p:sldLayoutIdLst>
    <p:sldLayoutId id="2147483736" r:id="rId1"/>
    <p:sldLayoutId id="2147483717" r:id="rId2"/>
    <p:sldLayoutId id="2147483718" r:id="rId3"/>
    <p:sldLayoutId id="2147483719" r:id="rId4"/>
    <p:sldLayoutId id="2147483720" r:id="rId5"/>
    <p:sldLayoutId id="2147483721" r:id="rId6"/>
    <p:sldLayoutId id="2147483722" r:id="rId7"/>
    <p:sldLayoutId id="2147483723"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225300691"/>
      </p:ext>
    </p:extLst>
  </p:cSld>
  <p:clrMap bg1="lt1" tx1="dk1" bg2="lt2" tx2="dk2" accent1="accent1" accent2="accent2" accent3="accent3" accent4="accent4" accent5="accent5" accent6="accent6" hlink="hlink" folHlink="folHlink"/>
  <p:sldLayoutIdLst>
    <p:sldLayoutId id="2147483737" r:id="rId1"/>
    <p:sldLayoutId id="2147483726" r:id="rId2"/>
    <p:sldLayoutId id="2147483727" r:id="rId3"/>
    <p:sldLayoutId id="2147483728" r:id="rId4"/>
    <p:sldLayoutId id="2147483729" r:id="rId5"/>
    <p:sldLayoutId id="2147483730" r:id="rId6"/>
    <p:sldLayoutId id="2147483731" r:id="rId7"/>
    <p:sldLayoutId id="2147483732"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blue-purple-frame-side-2x.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290302" y="-18272"/>
            <a:ext cx="2319563" cy="6891390"/>
          </a:xfrm>
          <a:prstGeom prst="rect">
            <a:avLst/>
          </a:prstGeom>
        </p:spPr>
      </p:pic>
      <p:sp>
        <p:nvSpPr>
          <p:cNvPr id="4" name="Slide Number Placeholder 5"/>
          <p:cNvSpPr>
            <a:spLocks noGrp="1"/>
          </p:cNvSpPr>
          <p:nvPr>
            <p:ph type="sldNum" sz="quarter" idx="4"/>
          </p:nvPr>
        </p:nvSpPr>
        <p:spPr>
          <a:xfrm>
            <a:off x="8676046" y="6423196"/>
            <a:ext cx="524255" cy="365125"/>
          </a:xfrm>
          <a:prstGeom prst="rect">
            <a:avLst/>
          </a:prstGeom>
        </p:spPr>
        <p:txBody>
          <a:bodyPr vert="horz" lIns="91440" tIns="45720" rIns="91440" bIns="45720" rtlCol="0" anchor="ctr"/>
          <a:lstStyle>
            <a:lvl1pPr algn="ctr">
              <a:defRPr sz="11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304741172"/>
      </p:ext>
    </p:extLst>
  </p:cSld>
  <p:clrMap bg1="lt1" tx1="dk1" bg2="lt2" tx2="dk2" accent1="accent1" accent2="accent2" accent3="accent3" accent4="accent4" accent5="accent5" accent6="accent6" hlink="hlink" folHlink="folHlink"/>
  <p:sldLayoutIdLst>
    <p:sldLayoutId id="2147483739" r:id="rId1"/>
    <p:sldLayoutId id="2147483669" r:id="rId2"/>
    <p:sldLayoutId id="2147483670" r:id="rId3"/>
    <p:sldLayoutId id="2147483671" r:id="rId4"/>
    <p:sldLayoutId id="2147483672" r:id="rId5"/>
    <p:sldLayoutId id="2147483673" r:id="rId6"/>
    <p:sldLayoutId id="2147483674" r:id="rId7"/>
    <p:sldLayoutId id="2147483675"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lue-purple-frame-side-2x.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H="1">
            <a:off x="-453788" y="-18272"/>
            <a:ext cx="2319563" cy="6891390"/>
          </a:xfrm>
          <a:prstGeom prst="rect">
            <a:avLst/>
          </a:prstGeom>
        </p:spPr>
      </p:pic>
      <p:sp>
        <p:nvSpPr>
          <p:cNvPr id="6" name="Slide Number Placeholder 5"/>
          <p:cNvSpPr>
            <a:spLocks noGrp="1"/>
          </p:cNvSpPr>
          <p:nvPr>
            <p:ph type="sldNum" sz="quarter" idx="4"/>
          </p:nvPr>
        </p:nvSpPr>
        <p:spPr>
          <a:xfrm>
            <a:off x="-2816" y="6413592"/>
            <a:ext cx="526443" cy="365125"/>
          </a:xfrm>
          <a:prstGeom prst="rect">
            <a:avLst/>
          </a:prstGeom>
        </p:spPr>
        <p:txBody>
          <a:bodyPr vert="horz" lIns="91440" tIns="45720" rIns="91440" bIns="45720" rtlCol="0" anchor="ctr"/>
          <a:lstStyle>
            <a:lvl1pPr algn="ctr">
              <a:defRPr sz="12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1536655238"/>
      </p:ext>
    </p:extLst>
  </p:cSld>
  <p:clrMap bg1="lt1" tx1="dk1" bg2="lt2" tx2="dk2" accent1="accent1" accent2="accent2" accent3="accent3" accent4="accent4" accent5="accent5" accent6="accent6" hlink="hlink" folHlink="folHlink"/>
  <p:sldLayoutIdLst>
    <p:sldLayoutId id="2147483741" r:id="rId1"/>
    <p:sldLayoutId id="2147483678" r:id="rId2"/>
    <p:sldLayoutId id="2147483679" r:id="rId3"/>
    <p:sldLayoutId id="2147483680" r:id="rId4"/>
    <p:sldLayoutId id="2147483681" r:id="rId5"/>
    <p:sldLayoutId id="2147483682" r:id="rId6"/>
    <p:sldLayoutId id="2147483683" r:id="rId7"/>
    <p:sldLayoutId id="2147483684"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blue-purple-frame-middle-2x.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7412" y="4204813"/>
            <a:ext cx="9191571" cy="1594044"/>
          </a:xfrm>
          <a:prstGeom prst="rect">
            <a:avLst/>
          </a:prstGeom>
        </p:spPr>
      </p:pic>
      <p:sp>
        <p:nvSpPr>
          <p:cNvPr id="5"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3973143631"/>
      </p:ext>
    </p:extLst>
  </p:cSld>
  <p:clrMap bg1="lt1" tx1="dk1" bg2="lt2" tx2="dk2" accent1="accent1" accent2="accent2" accent3="accent3" accent4="accent4" accent5="accent5" accent6="accent6" hlink="hlink" folHlink="folHlink"/>
  <p:sldLayoutIdLst>
    <p:sldLayoutId id="2147483743" r:id="rId1"/>
    <p:sldLayoutId id="2147483687" r:id="rId2"/>
    <p:sldLayoutId id="2147483688" r:id="rId3"/>
    <p:sldLayoutId id="2147483689" r:id="rId4"/>
    <p:sldLayoutId id="2147483690" r:id="rId5"/>
    <p:sldLayoutId id="2147483691" r:id="rId6"/>
    <p:sldLayoutId id="2147483692" r:id="rId7"/>
    <p:sldLayoutId id="2147483693"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blue-purple-frame-full-2x.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381" y="-56536"/>
            <a:ext cx="9294762" cy="6971072"/>
          </a:xfrm>
          <a:prstGeom prst="rect">
            <a:avLst/>
          </a:prstGeom>
        </p:spPr>
      </p:pic>
      <p:sp>
        <p:nvSpPr>
          <p:cNvPr id="6" name="Slide Number Placeholder 5"/>
          <p:cNvSpPr>
            <a:spLocks noGrp="1"/>
          </p:cNvSpPr>
          <p:nvPr>
            <p:ph type="sldNum" sz="quarter" idx="4"/>
          </p:nvPr>
        </p:nvSpPr>
        <p:spPr>
          <a:xfrm>
            <a:off x="8561507" y="6423196"/>
            <a:ext cx="555082" cy="365125"/>
          </a:xfrm>
          <a:prstGeom prst="rect">
            <a:avLst/>
          </a:prstGeom>
        </p:spPr>
        <p:txBody>
          <a:bodyPr vert="horz" lIns="91440" tIns="45720" rIns="91440" bIns="45720" rtlCol="0" anchor="ctr"/>
          <a:lstStyle>
            <a:lvl1pPr algn="ctr">
              <a:defRPr sz="1200">
                <a:solidFill>
                  <a:schemeClr val="bg1"/>
                </a:solidFill>
              </a:defRPr>
            </a:lvl1pPr>
          </a:lstStyle>
          <a:p>
            <a:fld id="{B2C1BE1D-F557-C442-9DA9-8F06AF7B7A69}" type="slidenum">
              <a:rPr lang="en-US" smtClean="0"/>
              <a:pPr/>
              <a:t>‹#›</a:t>
            </a:fld>
            <a:endParaRPr lang="en-US" dirty="0"/>
          </a:p>
        </p:txBody>
      </p:sp>
    </p:spTree>
    <p:extLst>
      <p:ext uri="{BB962C8B-B14F-4D97-AF65-F5344CB8AC3E}">
        <p14:creationId xmlns:p14="http://schemas.microsoft.com/office/powerpoint/2010/main" val="2148359277"/>
      </p:ext>
    </p:extLst>
  </p:cSld>
  <p:clrMap bg1="lt1" tx1="dk1" bg2="lt2" tx2="dk2" accent1="accent1" accent2="accent2" accent3="accent3" accent4="accent4" accent5="accent5" accent6="accent6" hlink="hlink" folHlink="folHlink"/>
  <p:sldLayoutIdLst>
    <p:sldLayoutId id="2147483745" r:id="rId1"/>
    <p:sldLayoutId id="214748370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534095" y="6423196"/>
            <a:ext cx="582494" cy="365125"/>
          </a:xfrm>
          <a:prstGeom prst="rect">
            <a:avLst/>
          </a:prstGeom>
        </p:spPr>
        <p:txBody>
          <a:bodyPr vert="horz" lIns="91440" tIns="45720" rIns="91440" bIns="45720" rtlCol="0" anchor="ctr"/>
          <a:lstStyle>
            <a:lvl1pPr algn="ctr">
              <a:defRPr sz="1100">
                <a:solidFill>
                  <a:srgbClr val="59261D"/>
                </a:solidFill>
              </a:defRPr>
            </a:lvl1pPr>
          </a:lstStyle>
          <a:p>
            <a:fld id="{B2C1BE1D-F557-C442-9DA9-8F06AF7B7A69}" type="slidenum">
              <a:rPr lang="en-US" smtClean="0"/>
              <a:pPr/>
              <a:t>‹#›</a:t>
            </a:fld>
            <a:endParaRPr lang="en-US" dirty="0"/>
          </a:p>
        </p:txBody>
      </p:sp>
      <p:pic>
        <p:nvPicPr>
          <p:cNvPr id="4" name="Picture 3" descr="blue-purple-frame-top-2x.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8" y="0"/>
            <a:ext cx="9171411" cy="1567379"/>
          </a:xfrm>
          <a:prstGeom prst="rect">
            <a:avLst/>
          </a:prstGeom>
        </p:spPr>
      </p:pic>
    </p:spTree>
    <p:extLst>
      <p:ext uri="{BB962C8B-B14F-4D97-AF65-F5344CB8AC3E}">
        <p14:creationId xmlns:p14="http://schemas.microsoft.com/office/powerpoint/2010/main" val="2286945699"/>
      </p:ext>
    </p:extLst>
  </p:cSld>
  <p:clrMap bg1="lt1" tx1="dk1" bg2="lt2" tx2="dk2" accent1="accent1" accent2="accent2" accent3="accent3" accent4="accent4" accent5="accent5" accent6="accent6" hlink="hlink" folHlink="folHlink"/>
  <p:sldLayoutIdLst>
    <p:sldLayoutId id="2147483704" r:id="rId1"/>
    <p:sldLayoutId id="2147483705"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2750EDD-B392-4CBD-8269-F47A263D3310}" type="datetimeFigureOut">
              <a:rPr lang="en-US" smtClean="0"/>
              <a:t>4/27/2021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BD81899-6ACE-4470-9894-7FA74EB8DD6B}"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p14="http://schemas.microsoft.com/office/powerpoint/2010/main" val="235113522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6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search?q=pregnancy+loss+awareness&amp;rls=com.microsoft:en-us:ie-address&amp;tbm=isch&amp;source=iu&amp;ictx=1&amp;fir=l4ora1mh8tqvgm:,iwlm57kbhbxcam,/m/0gmvzs&amp;vet=1&amp;usg=ai4_-ktbtcvopaf0ypxmgwxrfxety7kssw&amp;sa=x&amp;ved=2ahukewjf5n7a3ollahvsnkwkhfpta9yq_b0wfxoecaoqaw#imgrc=vudx0l51upcotm:&amp;spf=1573494693527&amp;vet=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tm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Perinatal Loss Experience</a:t>
            </a:r>
            <a:endParaRPr lang="en-US" dirty="0"/>
          </a:p>
        </p:txBody>
      </p:sp>
      <p:sp>
        <p:nvSpPr>
          <p:cNvPr id="3" name="Subtitle 2"/>
          <p:cNvSpPr>
            <a:spLocks noGrp="1"/>
          </p:cNvSpPr>
          <p:nvPr>
            <p:ph type="subTitle" idx="1"/>
          </p:nvPr>
        </p:nvSpPr>
        <p:spPr/>
        <p:txBody>
          <a:bodyPr/>
          <a:lstStyle/>
          <a:p>
            <a:r>
              <a:rPr lang="en-US" sz="2800" dirty="0" smtClean="0"/>
              <a:t>Sarah Greer RNC-OB, BSN</a:t>
            </a:r>
          </a:p>
          <a:p>
            <a:r>
              <a:rPr lang="en-US" sz="2800" dirty="0" smtClean="0"/>
              <a:t>Laura Wallenfang MSN, RNC-OB, PCCN</a:t>
            </a:r>
            <a:endParaRPr lang="en-US" sz="2800" dirty="0"/>
          </a:p>
        </p:txBody>
      </p:sp>
    </p:spTree>
    <p:extLst>
      <p:ext uri="{BB962C8B-B14F-4D97-AF65-F5344CB8AC3E}">
        <p14:creationId xmlns:p14="http://schemas.microsoft.com/office/powerpoint/2010/main" val="33777648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Required by the State of Illinois for a pregnancy loss of &lt;20 weeks</a:t>
            </a:r>
          </a:p>
          <a:p>
            <a:r>
              <a:rPr lang="en-US" dirty="0" smtClean="0"/>
              <a:t>Documents that the mother has had her rights &amp; options explained to her</a:t>
            </a:r>
          </a:p>
          <a:p>
            <a:r>
              <a:rPr lang="en-US" dirty="0" smtClean="0"/>
              <a:t>Place a copy with the fetal remains when sending to the lab</a:t>
            </a:r>
            <a:endParaRPr lang="en-US" dirty="0"/>
          </a:p>
        </p:txBody>
      </p:sp>
      <p:sp>
        <p:nvSpPr>
          <p:cNvPr id="3" name="Title 2"/>
          <p:cNvSpPr>
            <a:spLocks noGrp="1"/>
          </p:cNvSpPr>
          <p:nvPr>
            <p:ph type="title"/>
          </p:nvPr>
        </p:nvSpPr>
        <p:spPr>
          <a:xfrm>
            <a:off x="694423" y="493381"/>
            <a:ext cx="7755154" cy="886532"/>
          </a:xfrm>
        </p:spPr>
        <p:txBody>
          <a:bodyPr/>
          <a:lstStyle/>
          <a:p>
            <a:r>
              <a:rPr lang="en-US" sz="2400" dirty="0" smtClean="0"/>
              <a:t>Fetal Death Disposition-Notification Form (VR-111)</a:t>
            </a:r>
            <a:endParaRPr lang="en-US" sz="2400" dirty="0"/>
          </a:p>
        </p:txBody>
      </p:sp>
      <p:pic>
        <p:nvPicPr>
          <p:cNvPr id="4" name="Picture 3" descr="Illinois Fetal_Death_Disposition_Notification.pdf - Adobe Reader"/>
          <p:cNvPicPr>
            <a:picLocks noChangeAspect="1"/>
          </p:cNvPicPr>
          <p:nvPr/>
        </p:nvPicPr>
        <p:blipFill rotWithShape="1">
          <a:blip r:embed="rId2">
            <a:extLst>
              <a:ext uri="{28A0092B-C50C-407E-A947-70E740481C1C}">
                <a14:useLocalDpi xmlns:a14="http://schemas.microsoft.com/office/drawing/2010/main" val="0"/>
              </a:ext>
            </a:extLst>
          </a:blip>
          <a:srcRect l="7004" t="11686" r="26561"/>
          <a:stretch/>
        </p:blipFill>
        <p:spPr>
          <a:xfrm>
            <a:off x="3195263" y="3336500"/>
            <a:ext cx="2671280" cy="3408483"/>
          </a:xfrm>
          <a:prstGeom prst="rect">
            <a:avLst/>
          </a:prstGeom>
        </p:spPr>
      </p:pic>
    </p:spTree>
    <p:extLst>
      <p:ext uri="{BB962C8B-B14F-4D97-AF65-F5344CB8AC3E}">
        <p14:creationId xmlns:p14="http://schemas.microsoft.com/office/powerpoint/2010/main" val="1270998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Only fill out if the mother wishes to have her baby included in the OSF Burial Service</a:t>
            </a:r>
          </a:p>
          <a:p>
            <a:pPr lvl="1"/>
            <a:r>
              <a:rPr lang="en-US" sz="2000" dirty="0"/>
              <a:t>w</a:t>
            </a:r>
            <a:r>
              <a:rPr lang="en-US" sz="2000" dirty="0" smtClean="0"/>
              <a:t>hite copy-Chart, yellow copy-Lab, pink copy-Parents</a:t>
            </a:r>
          </a:p>
          <a:p>
            <a:r>
              <a:rPr lang="en-US" dirty="0" smtClean="0"/>
              <a:t>Offered for a pregnancy loss of &lt;23 weeks</a:t>
            </a:r>
          </a:p>
          <a:p>
            <a:r>
              <a:rPr lang="en-US" dirty="0" smtClean="0"/>
              <a:t>Mother checks the box to indicate if she requests notification of date / time of service</a:t>
            </a:r>
          </a:p>
          <a:p>
            <a:endParaRPr lang="en-US" dirty="0" smtClean="0"/>
          </a:p>
          <a:p>
            <a:endParaRPr lang="en-US" dirty="0" smtClean="0"/>
          </a:p>
          <a:p>
            <a:endParaRPr lang="en-US" sz="2000" dirty="0"/>
          </a:p>
        </p:txBody>
      </p:sp>
      <p:sp>
        <p:nvSpPr>
          <p:cNvPr id="3" name="Title 2"/>
          <p:cNvSpPr>
            <a:spLocks noGrp="1"/>
          </p:cNvSpPr>
          <p:nvPr>
            <p:ph type="title"/>
          </p:nvPr>
        </p:nvSpPr>
        <p:spPr>
          <a:xfrm>
            <a:off x="507076" y="493380"/>
            <a:ext cx="8262851" cy="662089"/>
          </a:xfrm>
        </p:spPr>
        <p:txBody>
          <a:bodyPr/>
          <a:lstStyle/>
          <a:p>
            <a:r>
              <a:rPr lang="en-US" sz="2600" dirty="0" smtClean="0"/>
              <a:t>OSF Healthcare Fetal /Neonatal Death Burial Form</a:t>
            </a:r>
            <a:br>
              <a:rPr lang="en-US" sz="2600" dirty="0" smtClean="0"/>
            </a:br>
            <a:endParaRPr lang="en-US" sz="26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240" r="3388" b="2749"/>
          <a:stretch/>
        </p:blipFill>
        <p:spPr>
          <a:xfrm rot="5400000">
            <a:off x="3309248" y="4036772"/>
            <a:ext cx="2901787" cy="2266731"/>
          </a:xfrm>
          <a:prstGeom prst="rect">
            <a:avLst/>
          </a:prstGeom>
        </p:spPr>
      </p:pic>
    </p:spTree>
    <p:extLst>
      <p:ext uri="{BB962C8B-B14F-4D97-AF65-F5344CB8AC3E}">
        <p14:creationId xmlns:p14="http://schemas.microsoft.com/office/powerpoint/2010/main" val="36508487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smtClean="0"/>
              <a:t>Services held quarterly:  January, April, July, October</a:t>
            </a:r>
          </a:p>
          <a:p>
            <a:r>
              <a:rPr lang="en-US" sz="2200" dirty="0" smtClean="0"/>
              <a:t>St. Mary’s Cemetery in West Peoria</a:t>
            </a:r>
          </a:p>
          <a:p>
            <a:r>
              <a:rPr lang="en-US" sz="2200" dirty="0" smtClean="0"/>
              <a:t>Deacon performs a Christian burial service</a:t>
            </a:r>
          </a:p>
          <a:p>
            <a:r>
              <a:rPr lang="en-US" sz="2200" dirty="0" smtClean="0"/>
              <a:t>Parents are encouraged to invite family / friends</a:t>
            </a:r>
          </a:p>
          <a:p>
            <a:r>
              <a:rPr lang="en-US" sz="2200" dirty="0" smtClean="0"/>
              <a:t>Fetal remains are placed in individual containers with respect and dignity, then placed together in one casket</a:t>
            </a:r>
          </a:p>
          <a:p>
            <a:r>
              <a:rPr lang="en-US" sz="2200" dirty="0" smtClean="0"/>
              <a:t>Gravesite is marked with a metal plaque with date of service</a:t>
            </a:r>
          </a:p>
          <a:p>
            <a:r>
              <a:rPr lang="en-US" sz="2200" dirty="0" smtClean="0"/>
              <a:t>Parents appreciate knowing that their baby was handled in a dignified manner and that there is a location marking the brief existence of their baby</a:t>
            </a:r>
            <a:endParaRPr lang="en-US" sz="2200" dirty="0"/>
          </a:p>
        </p:txBody>
      </p:sp>
      <p:sp>
        <p:nvSpPr>
          <p:cNvPr id="3" name="Title 2"/>
          <p:cNvSpPr>
            <a:spLocks noGrp="1"/>
          </p:cNvSpPr>
          <p:nvPr>
            <p:ph type="title"/>
          </p:nvPr>
        </p:nvSpPr>
        <p:spPr/>
        <p:txBody>
          <a:bodyPr/>
          <a:lstStyle/>
          <a:p>
            <a:r>
              <a:rPr lang="en-US" dirty="0" smtClean="0"/>
              <a:t>OSF Hospital Burial Service</a:t>
            </a:r>
            <a:endParaRPr lang="en-US" dirty="0"/>
          </a:p>
        </p:txBody>
      </p:sp>
    </p:spTree>
    <p:extLst>
      <p:ext uri="{BB962C8B-B14F-4D97-AF65-F5344CB8AC3E}">
        <p14:creationId xmlns:p14="http://schemas.microsoft.com/office/powerpoint/2010/main" val="206759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5595" y="1455773"/>
            <a:ext cx="2872809" cy="4383087"/>
          </a:xfrm>
        </p:spPr>
      </p:pic>
      <p:sp>
        <p:nvSpPr>
          <p:cNvPr id="3" name="Title 2"/>
          <p:cNvSpPr>
            <a:spLocks noGrp="1"/>
          </p:cNvSpPr>
          <p:nvPr>
            <p:ph type="title"/>
          </p:nvPr>
        </p:nvSpPr>
        <p:spPr/>
        <p:txBody>
          <a:bodyPr/>
          <a:lstStyle/>
          <a:p>
            <a:r>
              <a:rPr lang="en-US" dirty="0" smtClean="0"/>
              <a:t>OSF Burial Service</a:t>
            </a:r>
            <a:endParaRPr lang="en-US" dirty="0"/>
          </a:p>
        </p:txBody>
      </p:sp>
    </p:spTree>
    <p:extLst>
      <p:ext uri="{BB962C8B-B14F-4D97-AF65-F5344CB8AC3E}">
        <p14:creationId xmlns:p14="http://schemas.microsoft.com/office/powerpoint/2010/main" val="25418902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smtClean="0"/>
              <a:t>Triage diagnosis??</a:t>
            </a:r>
          </a:p>
          <a:p>
            <a:pPr lvl="2"/>
            <a:r>
              <a:rPr lang="en-US" sz="2400" dirty="0" smtClean="0"/>
              <a:t>Do not leave your patient, call for assistance and </a:t>
            </a:r>
            <a:r>
              <a:rPr lang="en-US" sz="2400" dirty="0" err="1" smtClean="0"/>
              <a:t>sono</a:t>
            </a:r>
            <a:endParaRPr lang="en-US" sz="2400" dirty="0" smtClean="0"/>
          </a:p>
          <a:p>
            <a:pPr lvl="2"/>
            <a:r>
              <a:rPr lang="en-US" sz="2400" dirty="0" smtClean="0"/>
              <a:t>Do not offer excuses or lie.  They know something is wrong and they need to trust you as the care provider</a:t>
            </a:r>
          </a:p>
          <a:p>
            <a:pPr marL="0" indent="0">
              <a:buNone/>
            </a:pPr>
            <a:endParaRPr lang="en-US" dirty="0"/>
          </a:p>
        </p:txBody>
      </p:sp>
      <p:sp>
        <p:nvSpPr>
          <p:cNvPr id="3" name="Title 2"/>
          <p:cNvSpPr>
            <a:spLocks noGrp="1"/>
          </p:cNvSpPr>
          <p:nvPr>
            <p:ph type="title"/>
          </p:nvPr>
        </p:nvSpPr>
        <p:spPr/>
        <p:txBody>
          <a:bodyPr/>
          <a:lstStyle/>
          <a:p>
            <a:r>
              <a:rPr lang="en-US" dirty="0" smtClean="0">
                <a:solidFill>
                  <a:schemeClr val="tx2"/>
                </a:solidFill>
              </a:rPr>
              <a:t>The L&amp;D Experience</a:t>
            </a:r>
            <a:r>
              <a:rPr lang="en-US" dirty="0" smtClean="0"/>
              <a:t>:</a:t>
            </a:r>
            <a:endParaRPr lang="en-US" dirty="0"/>
          </a:p>
        </p:txBody>
      </p:sp>
    </p:spTree>
    <p:extLst>
      <p:ext uri="{BB962C8B-B14F-4D97-AF65-F5344CB8AC3E}">
        <p14:creationId xmlns:p14="http://schemas.microsoft.com/office/powerpoint/2010/main" val="12237542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smtClean="0"/>
              <a:t>What to say:</a:t>
            </a:r>
          </a:p>
          <a:p>
            <a:pPr lvl="1"/>
            <a:r>
              <a:rPr lang="en-US" sz="2800" dirty="0" smtClean="0"/>
              <a:t>Acknowledge what happened</a:t>
            </a:r>
          </a:p>
          <a:p>
            <a:pPr lvl="1"/>
            <a:r>
              <a:rPr lang="en-US" sz="2800" dirty="0" smtClean="0"/>
              <a:t>Express your concern</a:t>
            </a:r>
          </a:p>
          <a:p>
            <a:pPr lvl="2"/>
            <a:r>
              <a:rPr lang="en-US" sz="2000" dirty="0" smtClean="0"/>
              <a:t>“I’m sorry this happened to you and your family”</a:t>
            </a:r>
          </a:p>
          <a:p>
            <a:pPr lvl="1"/>
            <a:r>
              <a:rPr lang="en-US" sz="2800" dirty="0" smtClean="0"/>
              <a:t>Be genuine in your communication</a:t>
            </a:r>
          </a:p>
          <a:p>
            <a:pPr lvl="2"/>
            <a:r>
              <a:rPr lang="en-US" sz="2000" dirty="0" smtClean="0"/>
              <a:t>“I’m not sure what to say but I want you to know that I care and am very sorry for your loss.”</a:t>
            </a:r>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solidFill>
                  <a:schemeClr val="tx2"/>
                </a:solidFill>
              </a:rPr>
              <a:t>The L&amp;D Experience</a:t>
            </a:r>
            <a:r>
              <a:rPr lang="en-US" dirty="0" smtClean="0"/>
              <a:t>:</a:t>
            </a:r>
            <a:endParaRPr lang="en-US" dirty="0"/>
          </a:p>
        </p:txBody>
      </p:sp>
    </p:spTree>
    <p:extLst>
      <p:ext uri="{BB962C8B-B14F-4D97-AF65-F5344CB8AC3E}">
        <p14:creationId xmlns:p14="http://schemas.microsoft.com/office/powerpoint/2010/main" val="5620711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What not to say:</a:t>
            </a:r>
          </a:p>
          <a:p>
            <a:pPr lvl="1"/>
            <a:r>
              <a:rPr lang="en-US" dirty="0" smtClean="0"/>
              <a:t>He / she is in a better place</a:t>
            </a:r>
          </a:p>
          <a:p>
            <a:pPr lvl="1"/>
            <a:r>
              <a:rPr lang="en-US" dirty="0" smtClean="0"/>
              <a:t>You now have an angel in heaven</a:t>
            </a:r>
          </a:p>
          <a:p>
            <a:pPr lvl="1"/>
            <a:r>
              <a:rPr lang="en-US" dirty="0" smtClean="0"/>
              <a:t>It’s part of God’s plan</a:t>
            </a:r>
          </a:p>
          <a:p>
            <a:pPr lvl="1"/>
            <a:r>
              <a:rPr lang="en-US" dirty="0" smtClean="0"/>
              <a:t>You’re young, you can have another baby</a:t>
            </a:r>
          </a:p>
          <a:p>
            <a:pPr lvl="1"/>
            <a:r>
              <a:rPr lang="en-US" dirty="0" smtClean="0"/>
              <a:t>I know how you feel</a:t>
            </a:r>
          </a:p>
          <a:p>
            <a:pPr lvl="1"/>
            <a:r>
              <a:rPr lang="en-US" dirty="0" smtClean="0"/>
              <a:t>You’ll get over this</a:t>
            </a:r>
          </a:p>
          <a:p>
            <a:pPr lvl="1"/>
            <a:r>
              <a:rPr lang="en-US" dirty="0" smtClean="0"/>
              <a:t>He /she wouldn’t want you to be sad</a:t>
            </a:r>
          </a:p>
          <a:p>
            <a:pPr lvl="1"/>
            <a:r>
              <a:rPr lang="en-US" dirty="0" smtClean="0"/>
              <a:t>At least you hadn’t gotten to know them</a:t>
            </a:r>
          </a:p>
          <a:p>
            <a:pPr lvl="1"/>
            <a:endParaRPr lang="en-US" dirty="0"/>
          </a:p>
        </p:txBody>
      </p:sp>
      <p:sp>
        <p:nvSpPr>
          <p:cNvPr id="3" name="Title 2"/>
          <p:cNvSpPr>
            <a:spLocks noGrp="1"/>
          </p:cNvSpPr>
          <p:nvPr>
            <p:ph type="title"/>
          </p:nvPr>
        </p:nvSpPr>
        <p:spPr/>
        <p:txBody>
          <a:bodyPr/>
          <a:lstStyle/>
          <a:p>
            <a:r>
              <a:rPr lang="en-US" dirty="0" smtClean="0">
                <a:solidFill>
                  <a:schemeClr val="tx2"/>
                </a:solidFill>
              </a:rPr>
              <a:t>The L&amp;D Experience</a:t>
            </a:r>
            <a:r>
              <a:rPr lang="en-US" dirty="0" smtClean="0"/>
              <a:t>:</a:t>
            </a:r>
            <a:endParaRPr lang="en-US" dirty="0"/>
          </a:p>
        </p:txBody>
      </p:sp>
    </p:spTree>
    <p:extLst>
      <p:ext uri="{BB962C8B-B14F-4D97-AF65-F5344CB8AC3E}">
        <p14:creationId xmlns:p14="http://schemas.microsoft.com/office/powerpoint/2010/main" val="35539174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4422" y="1237130"/>
            <a:ext cx="7755154" cy="3792636"/>
          </a:xfrm>
        </p:spPr>
        <p:txBody>
          <a:bodyPr/>
          <a:lstStyle/>
          <a:p>
            <a:pPr marL="0" indent="0" algn="ctr">
              <a:buNone/>
            </a:pPr>
            <a:r>
              <a:rPr lang="en-US" sz="4000" dirty="0" smtClean="0">
                <a:latin typeface="Footlight MT Light" panose="0204060206030A020304" pitchFamily="18" charset="0"/>
              </a:rPr>
              <a:t>They may not always remember your name or what you looked like but they will always remember how you made them feel.</a:t>
            </a:r>
          </a:p>
          <a:p>
            <a:pPr marL="0" indent="0" algn="ctr">
              <a:buNone/>
            </a:pPr>
            <a:endParaRPr lang="en-US" sz="4000" dirty="0">
              <a:latin typeface="Footlight MT Light" panose="0204060206030A020304" pitchFamily="18" charset="0"/>
            </a:endParaRPr>
          </a:p>
        </p:txBody>
      </p:sp>
      <p:sp>
        <p:nvSpPr>
          <p:cNvPr id="3" name="Title 2"/>
          <p:cNvSpPr>
            <a:spLocks noGrp="1"/>
          </p:cNvSpPr>
          <p:nvPr>
            <p:ph type="title"/>
          </p:nvPr>
        </p:nvSpPr>
        <p:spPr/>
        <p:txBody>
          <a:bodyPr/>
          <a:lstStyle/>
          <a:p>
            <a:r>
              <a:rPr lang="en-US" dirty="0" smtClean="0"/>
              <a:t>The Perinatal Loss Experience: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1171" y="3698399"/>
            <a:ext cx="3726503" cy="2469094"/>
          </a:xfrm>
          <a:prstGeom prst="rect">
            <a:avLst/>
          </a:prstGeom>
        </p:spPr>
      </p:pic>
    </p:spTree>
    <p:extLst>
      <p:ext uri="{BB962C8B-B14F-4D97-AF65-F5344CB8AC3E}">
        <p14:creationId xmlns:p14="http://schemas.microsoft.com/office/powerpoint/2010/main" val="27373161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u="sng" dirty="0" smtClean="0"/>
              <a:t>Speaking with Bereaved Parents:  </a:t>
            </a:r>
          </a:p>
          <a:p>
            <a:pPr lvl="1"/>
            <a:r>
              <a:rPr lang="en-US" sz="2800" dirty="0" smtClean="0"/>
              <a:t>Admission</a:t>
            </a:r>
          </a:p>
          <a:p>
            <a:pPr lvl="2"/>
            <a:r>
              <a:rPr lang="en-US" sz="2200" dirty="0" smtClean="0"/>
              <a:t>Before you enter the room…</a:t>
            </a:r>
            <a:r>
              <a:rPr lang="en-US" sz="2200" u="sng" dirty="0" smtClean="0"/>
              <a:t>pause</a:t>
            </a:r>
            <a:r>
              <a:rPr lang="en-US" sz="2200" dirty="0" smtClean="0"/>
              <a:t>. You are about to enter a sacred space. </a:t>
            </a:r>
          </a:p>
          <a:p>
            <a:pPr lvl="2"/>
            <a:r>
              <a:rPr lang="en-US" sz="2400" dirty="0" smtClean="0"/>
              <a:t>Find out what place your patient is at and meet them there.</a:t>
            </a:r>
          </a:p>
          <a:p>
            <a:pPr lvl="2"/>
            <a:r>
              <a:rPr lang="en-US" sz="2400" dirty="0" smtClean="0"/>
              <a:t>Are they ready to proceed with induction?</a:t>
            </a:r>
          </a:p>
          <a:p>
            <a:pPr lvl="2"/>
            <a:r>
              <a:rPr lang="en-US" sz="2400" dirty="0" smtClean="0"/>
              <a:t>Do they just need you to sit by them, be quiet and present?</a:t>
            </a:r>
          </a:p>
          <a:p>
            <a:pPr lvl="2"/>
            <a:r>
              <a:rPr lang="en-US" sz="2400" dirty="0" smtClean="0"/>
              <a:t>Do they need some time alone with their significant other?</a:t>
            </a:r>
          </a:p>
        </p:txBody>
      </p:sp>
      <p:sp>
        <p:nvSpPr>
          <p:cNvPr id="3" name="Title 2"/>
          <p:cNvSpPr>
            <a:spLocks noGrp="1"/>
          </p:cNvSpPr>
          <p:nvPr>
            <p:ph type="title"/>
          </p:nvPr>
        </p:nvSpPr>
        <p:spPr/>
        <p:txBody>
          <a:bodyPr/>
          <a:lstStyle/>
          <a:p>
            <a:r>
              <a:rPr lang="en-US" dirty="0" smtClean="0">
                <a:solidFill>
                  <a:schemeClr val="tx2"/>
                </a:solidFill>
              </a:rPr>
              <a:t>The L&amp;D Experience</a:t>
            </a:r>
            <a:r>
              <a:rPr lang="en-US" dirty="0" smtClean="0"/>
              <a:t>:</a:t>
            </a:r>
            <a:endParaRPr lang="en-US" dirty="0"/>
          </a:p>
        </p:txBody>
      </p:sp>
    </p:spTree>
    <p:extLst>
      <p:ext uri="{BB962C8B-B14F-4D97-AF65-F5344CB8AC3E}">
        <p14:creationId xmlns:p14="http://schemas.microsoft.com/office/powerpoint/2010/main" val="577885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u="sng" dirty="0"/>
              <a:t>Speaking with Bereaved Parents:  </a:t>
            </a:r>
          </a:p>
          <a:p>
            <a:pPr lvl="1"/>
            <a:r>
              <a:rPr lang="en-US" sz="2800" dirty="0" smtClean="0"/>
              <a:t>Ask open ended, indirect questions</a:t>
            </a:r>
          </a:p>
          <a:p>
            <a:pPr lvl="2"/>
            <a:r>
              <a:rPr lang="en-US" sz="2000" dirty="0" smtClean="0"/>
              <a:t>“What are your thoughts about…?”</a:t>
            </a:r>
          </a:p>
          <a:p>
            <a:pPr lvl="2"/>
            <a:r>
              <a:rPr lang="en-US" sz="2000" dirty="0" smtClean="0"/>
              <a:t>Some parents want _____, how does this feel to you?</a:t>
            </a:r>
          </a:p>
          <a:p>
            <a:pPr lvl="1"/>
            <a:r>
              <a:rPr lang="en-US" sz="2800" dirty="0" smtClean="0"/>
              <a:t>Ask them to share about their baby</a:t>
            </a:r>
          </a:p>
          <a:p>
            <a:pPr lvl="1"/>
            <a:r>
              <a:rPr lang="en-US" sz="2800" dirty="0" smtClean="0"/>
              <a:t>If the baby has a name, refer to the baby by that name.  This validates and honors that baby’s life.</a:t>
            </a:r>
          </a:p>
        </p:txBody>
      </p:sp>
      <p:sp>
        <p:nvSpPr>
          <p:cNvPr id="3" name="Title 2"/>
          <p:cNvSpPr>
            <a:spLocks noGrp="1"/>
          </p:cNvSpPr>
          <p:nvPr>
            <p:ph type="title"/>
          </p:nvPr>
        </p:nvSpPr>
        <p:spPr>
          <a:xfrm>
            <a:off x="694423" y="472833"/>
            <a:ext cx="7755154" cy="567955"/>
          </a:xfrm>
        </p:spPr>
        <p:txBody>
          <a:bodyPr/>
          <a:lstStyle/>
          <a:p>
            <a:r>
              <a:rPr lang="en-US" dirty="0">
                <a:solidFill>
                  <a:schemeClr val="tx2"/>
                </a:solidFill>
              </a:rPr>
              <a:t>The L&amp;D Experience</a:t>
            </a:r>
            <a:r>
              <a:rPr lang="en-US" dirty="0"/>
              <a:t>:</a:t>
            </a:r>
          </a:p>
        </p:txBody>
      </p:sp>
    </p:spTree>
    <p:extLst>
      <p:ext uri="{BB962C8B-B14F-4D97-AF65-F5344CB8AC3E}">
        <p14:creationId xmlns:p14="http://schemas.microsoft.com/office/powerpoint/2010/main" val="35519351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learner will </a:t>
            </a:r>
            <a:r>
              <a:rPr lang="en-US" dirty="0" smtClean="0"/>
              <a:t>have a better understanding and be </a:t>
            </a:r>
            <a:r>
              <a:rPr lang="en-US" dirty="0"/>
              <a:t>more prepared to meet the needs of bereaved parents and their family during the initial crisis of the loss of their baby. </a:t>
            </a:r>
          </a:p>
          <a:p>
            <a:r>
              <a:rPr lang="en-US" dirty="0"/>
              <a:t>The nurse will learn new techniques of memory making through the use of grief photography and keepsakes.</a:t>
            </a:r>
          </a:p>
          <a:p>
            <a:endParaRPr lang="en-US" dirty="0"/>
          </a:p>
        </p:txBody>
      </p:sp>
      <p:sp>
        <p:nvSpPr>
          <p:cNvPr id="3" name="Title 2"/>
          <p:cNvSpPr>
            <a:spLocks noGrp="1"/>
          </p:cNvSpPr>
          <p:nvPr>
            <p:ph type="title"/>
          </p:nvPr>
        </p:nvSpPr>
        <p:spPr/>
        <p:txBody>
          <a:bodyPr/>
          <a:lstStyle/>
          <a:p>
            <a:r>
              <a:rPr lang="en-US" dirty="0" smtClean="0"/>
              <a:t>Objectives</a:t>
            </a:r>
            <a:endParaRPr lang="en-US" dirty="0"/>
          </a:p>
        </p:txBody>
      </p:sp>
    </p:spTree>
    <p:extLst>
      <p:ext uri="{BB962C8B-B14F-4D97-AF65-F5344CB8AC3E}">
        <p14:creationId xmlns:p14="http://schemas.microsoft.com/office/powerpoint/2010/main" val="3401780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Find out about their cultural / religious traditions</a:t>
            </a:r>
          </a:p>
          <a:p>
            <a:r>
              <a:rPr lang="en-US" dirty="0" smtClean="0"/>
              <a:t>Not a “cookbook” approach</a:t>
            </a:r>
          </a:p>
          <a:p>
            <a:r>
              <a:rPr lang="en-US" dirty="0" smtClean="0"/>
              <a:t>“Model” for the family how to interact with the baby and address their fears.  They are likely worried about how the baby will look.</a:t>
            </a:r>
          </a:p>
          <a:p>
            <a:r>
              <a:rPr lang="en-US" dirty="0" smtClean="0"/>
              <a:t>Encourage siblings to see and hold if appropriate</a:t>
            </a:r>
            <a:endParaRPr lang="en-US" dirty="0"/>
          </a:p>
        </p:txBody>
      </p:sp>
      <p:sp>
        <p:nvSpPr>
          <p:cNvPr id="3" name="Title 2"/>
          <p:cNvSpPr>
            <a:spLocks noGrp="1"/>
          </p:cNvSpPr>
          <p:nvPr>
            <p:ph type="title"/>
          </p:nvPr>
        </p:nvSpPr>
        <p:spPr/>
        <p:txBody>
          <a:bodyPr/>
          <a:lstStyle/>
          <a:p>
            <a:r>
              <a:rPr lang="en-US" dirty="0" smtClean="0">
                <a:solidFill>
                  <a:schemeClr val="tx2"/>
                </a:solidFill>
              </a:rPr>
              <a:t>The L&amp;D Experience</a:t>
            </a:r>
            <a:endParaRPr lang="en-US" dirty="0">
              <a:solidFill>
                <a:schemeClr val="tx2"/>
              </a:solidFill>
            </a:endParaRPr>
          </a:p>
        </p:txBody>
      </p:sp>
    </p:spTree>
    <p:extLst>
      <p:ext uri="{BB962C8B-B14F-4D97-AF65-F5344CB8AC3E}">
        <p14:creationId xmlns:p14="http://schemas.microsoft.com/office/powerpoint/2010/main" val="4127924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smtClean="0"/>
              <a:t>A baby they planned to have</a:t>
            </a:r>
          </a:p>
          <a:p>
            <a:r>
              <a:rPr lang="en-US" sz="3200" dirty="0" smtClean="0"/>
              <a:t>The opportunity to be a parent</a:t>
            </a:r>
          </a:p>
          <a:p>
            <a:r>
              <a:rPr lang="en-US" sz="3200" dirty="0" smtClean="0"/>
              <a:t>Changes in family composition</a:t>
            </a:r>
          </a:p>
          <a:p>
            <a:r>
              <a:rPr lang="en-US" sz="3200" dirty="0" smtClean="0"/>
              <a:t>Sense of control / security</a:t>
            </a:r>
          </a:p>
          <a:p>
            <a:r>
              <a:rPr lang="en-US" sz="3200" dirty="0" smtClean="0"/>
              <a:t>Hopes and dreams for their future</a:t>
            </a:r>
            <a:endParaRPr lang="en-US" sz="3200" dirty="0"/>
          </a:p>
        </p:txBody>
      </p:sp>
      <p:sp>
        <p:nvSpPr>
          <p:cNvPr id="3" name="Title 2"/>
          <p:cNvSpPr>
            <a:spLocks noGrp="1"/>
          </p:cNvSpPr>
          <p:nvPr>
            <p:ph type="title"/>
          </p:nvPr>
        </p:nvSpPr>
        <p:spPr/>
        <p:txBody>
          <a:bodyPr/>
          <a:lstStyle/>
          <a:p>
            <a:r>
              <a:rPr lang="en-US" dirty="0" smtClean="0"/>
              <a:t>What Families Grieve:</a:t>
            </a:r>
            <a:endParaRPr lang="en-US" dirty="0"/>
          </a:p>
        </p:txBody>
      </p:sp>
    </p:spTree>
    <p:extLst>
      <p:ext uri="{BB962C8B-B14F-4D97-AF65-F5344CB8AC3E}">
        <p14:creationId xmlns:p14="http://schemas.microsoft.com/office/powerpoint/2010/main" val="6079507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2"/>
          </p:nvPr>
        </p:nvSpPr>
        <p:spPr>
          <a:xfrm>
            <a:off x="318499" y="1435105"/>
            <a:ext cx="3935002" cy="4476138"/>
          </a:xfrm>
        </p:spPr>
        <p:txBody>
          <a:bodyPr/>
          <a:lstStyle/>
          <a:p>
            <a:r>
              <a:rPr lang="en-US" dirty="0" smtClean="0">
                <a:latin typeface="Bradley Hand ITC" panose="03070402050302030203" pitchFamily="66" charset="0"/>
              </a:rPr>
              <a:t>“When you lose a parent, </a:t>
            </a:r>
          </a:p>
          <a:p>
            <a:r>
              <a:rPr lang="en-US" dirty="0">
                <a:latin typeface="Bradley Hand ITC" panose="03070402050302030203" pitchFamily="66" charset="0"/>
              </a:rPr>
              <a:t>	</a:t>
            </a:r>
            <a:r>
              <a:rPr lang="en-US" dirty="0" smtClean="0">
                <a:latin typeface="Bradley Hand ITC" panose="03070402050302030203" pitchFamily="66" charset="0"/>
              </a:rPr>
              <a:t>part of your past dies.</a:t>
            </a:r>
          </a:p>
          <a:p>
            <a:r>
              <a:rPr lang="en-US" dirty="0" smtClean="0">
                <a:latin typeface="Bradley Hand ITC" panose="03070402050302030203" pitchFamily="66" charset="0"/>
              </a:rPr>
              <a:t>When you lose a spouse,</a:t>
            </a:r>
          </a:p>
          <a:p>
            <a:r>
              <a:rPr lang="en-US" dirty="0">
                <a:latin typeface="Bradley Hand ITC" panose="03070402050302030203" pitchFamily="66" charset="0"/>
              </a:rPr>
              <a:t>	</a:t>
            </a:r>
            <a:r>
              <a:rPr lang="en-US" dirty="0" smtClean="0">
                <a:latin typeface="Bradley Hand ITC" panose="03070402050302030203" pitchFamily="66" charset="0"/>
              </a:rPr>
              <a:t>part of your present dies.</a:t>
            </a:r>
          </a:p>
          <a:p>
            <a:r>
              <a:rPr lang="en-US" dirty="0" smtClean="0">
                <a:latin typeface="Bradley Hand ITC" panose="03070402050302030203" pitchFamily="66" charset="0"/>
              </a:rPr>
              <a:t>When you lose a child,</a:t>
            </a:r>
          </a:p>
          <a:p>
            <a:r>
              <a:rPr lang="en-US" dirty="0">
                <a:latin typeface="Bradley Hand ITC" panose="03070402050302030203" pitchFamily="66" charset="0"/>
              </a:rPr>
              <a:t>	</a:t>
            </a:r>
            <a:r>
              <a:rPr lang="en-US" dirty="0" smtClean="0">
                <a:latin typeface="Bradley Hand ITC" panose="03070402050302030203" pitchFamily="66" charset="0"/>
              </a:rPr>
              <a:t>part of your future dies.”</a:t>
            </a:r>
          </a:p>
          <a:p>
            <a:r>
              <a:rPr lang="en-US" dirty="0">
                <a:latin typeface="Bradley Hand ITC" panose="03070402050302030203" pitchFamily="66" charset="0"/>
              </a:rPr>
              <a:t>	</a:t>
            </a:r>
            <a:r>
              <a:rPr lang="en-US" dirty="0" smtClean="0">
                <a:latin typeface="Bradley Hand ITC" panose="03070402050302030203" pitchFamily="66" charset="0"/>
              </a:rPr>
              <a:t>			-Anonymous</a:t>
            </a:r>
            <a:endParaRPr lang="en-US" dirty="0">
              <a:latin typeface="Bradley Hand ITC" panose="03070402050302030203" pitchFamily="66" charset="0"/>
            </a:endParaRPr>
          </a:p>
        </p:txBody>
      </p:sp>
      <p:pic>
        <p:nvPicPr>
          <p:cNvPr id="5" name="Content Placeholder 4"/>
          <p:cNvPicPr>
            <a:picLocks noGrp="1" noChangeAspect="1"/>
          </p:cNvPicPr>
          <p:nvPr>
            <p:ph idx="1"/>
          </p:nvPr>
        </p:nvPicPr>
        <p:blipFill>
          <a:blip r:embed="rId2"/>
          <a:stretch>
            <a:fillRect/>
          </a:stretch>
        </p:blipFill>
        <p:spPr>
          <a:xfrm>
            <a:off x="4253501" y="1130157"/>
            <a:ext cx="4544907" cy="4011664"/>
          </a:xfrm>
          <a:prstGeom prst="rect">
            <a:avLst/>
          </a:prstGeom>
        </p:spPr>
      </p:pic>
    </p:spTree>
    <p:extLst>
      <p:ext uri="{BB962C8B-B14F-4D97-AF65-F5344CB8AC3E}">
        <p14:creationId xmlns:p14="http://schemas.microsoft.com/office/powerpoint/2010/main" val="28250404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u="sng" dirty="0" smtClean="0"/>
              <a:t>Bereavement Photography</a:t>
            </a:r>
          </a:p>
          <a:p>
            <a:r>
              <a:rPr lang="en-US" b="1" u="sng" dirty="0" smtClean="0"/>
              <a:t>Must</a:t>
            </a:r>
            <a:r>
              <a:rPr lang="en-US" dirty="0" smtClean="0"/>
              <a:t> have written consent</a:t>
            </a:r>
          </a:p>
          <a:p>
            <a:r>
              <a:rPr lang="en-US" dirty="0" smtClean="0"/>
              <a:t>Black &amp; white, journalistic style</a:t>
            </a:r>
          </a:p>
          <a:p>
            <a:r>
              <a:rPr lang="en-US" dirty="0" smtClean="0"/>
              <a:t>Include objects that have meaning to the parents</a:t>
            </a:r>
          </a:p>
          <a:p>
            <a:r>
              <a:rPr lang="en-US" dirty="0" smtClean="0"/>
              <a:t>Include the name when possible</a:t>
            </a:r>
          </a:p>
          <a:p>
            <a:r>
              <a:rPr lang="en-US" dirty="0" smtClean="0"/>
              <a:t>Family members</a:t>
            </a:r>
          </a:p>
          <a:p>
            <a:r>
              <a:rPr lang="en-US" dirty="0" smtClean="0"/>
              <a:t>Saline submersion photos</a:t>
            </a:r>
          </a:p>
          <a:p>
            <a:endParaRPr lang="en-US" dirty="0" smtClean="0"/>
          </a:p>
          <a:p>
            <a:endParaRPr lang="en-US" dirty="0"/>
          </a:p>
        </p:txBody>
      </p:sp>
      <p:sp>
        <p:nvSpPr>
          <p:cNvPr id="3" name="Title 2"/>
          <p:cNvSpPr>
            <a:spLocks noGrp="1"/>
          </p:cNvSpPr>
          <p:nvPr>
            <p:ph type="title"/>
          </p:nvPr>
        </p:nvSpPr>
        <p:spPr/>
        <p:txBody>
          <a:bodyPr/>
          <a:lstStyle/>
          <a:p>
            <a:r>
              <a:rPr lang="en-US" dirty="0" smtClean="0">
                <a:solidFill>
                  <a:schemeClr val="tx2"/>
                </a:solidFill>
              </a:rPr>
              <a:t>Memory Making</a:t>
            </a:r>
            <a:endParaRPr lang="en-US" dirty="0">
              <a:solidFill>
                <a:schemeClr val="tx2"/>
              </a:solidFill>
            </a:endParaRPr>
          </a:p>
        </p:txBody>
      </p:sp>
    </p:spTree>
    <p:extLst>
      <p:ext uri="{BB962C8B-B14F-4D97-AF65-F5344CB8AC3E}">
        <p14:creationId xmlns:p14="http://schemas.microsoft.com/office/powerpoint/2010/main" val="38390601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8537" y="3686812"/>
            <a:ext cx="4419600" cy="2943454"/>
          </a:xfrm>
          <a:prstGeom prst="rect">
            <a:avLst/>
          </a:prstGeom>
          <a:ln>
            <a:noFill/>
          </a:ln>
          <a:effectLst>
            <a:softEdge rad="11250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99" y="783906"/>
            <a:ext cx="3944815" cy="2907717"/>
          </a:xfrm>
          <a:prstGeom prst="rect">
            <a:avLst/>
          </a:prstGeom>
          <a:ln>
            <a:noFill/>
          </a:ln>
          <a:effectLst>
            <a:softEdge rad="112500"/>
          </a:effec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8481" t="21826" r="11774" b="-1203"/>
          <a:stretch/>
        </p:blipFill>
        <p:spPr>
          <a:xfrm>
            <a:off x="4880690" y="686005"/>
            <a:ext cx="4095294" cy="3057247"/>
          </a:xfrm>
          <a:prstGeom prst="rect">
            <a:avLst/>
          </a:prstGeom>
          <a:ln>
            <a:noFill/>
          </a:ln>
          <a:effectLst>
            <a:softEdge rad="112500"/>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415" y="3687774"/>
            <a:ext cx="3962400" cy="2971800"/>
          </a:xfrm>
          <a:prstGeom prst="rect">
            <a:avLst/>
          </a:prstGeom>
          <a:ln>
            <a:noFill/>
          </a:ln>
          <a:effectLst>
            <a:softEdge rad="112500"/>
          </a:effectLst>
        </p:spPr>
      </p:pic>
    </p:spTree>
    <p:extLst>
      <p:ext uri="{BB962C8B-B14F-4D97-AF65-F5344CB8AC3E}">
        <p14:creationId xmlns:p14="http://schemas.microsoft.com/office/powerpoint/2010/main" val="19443072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838200"/>
            <a:ext cx="3810000" cy="2857500"/>
          </a:xfrm>
          <a:prstGeom prst="rect">
            <a:avLst/>
          </a:prstGeom>
          <a:ln>
            <a:noFill/>
          </a:ln>
          <a:effectLst>
            <a:softEdge rad="11250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816768"/>
            <a:ext cx="3790950" cy="2843213"/>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3505200"/>
            <a:ext cx="2398514" cy="3198019"/>
          </a:xfrm>
          <a:prstGeom prst="rect">
            <a:avLst/>
          </a:prstGeom>
          <a:ln>
            <a:noFill/>
          </a:ln>
          <a:effectLst>
            <a:softEdge rad="11250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56492" y="3505200"/>
            <a:ext cx="2286000" cy="3048000"/>
          </a:xfrm>
          <a:prstGeom prst="rect">
            <a:avLst/>
          </a:prstGeom>
          <a:ln>
            <a:noFill/>
          </a:ln>
          <a:effectLst>
            <a:softEdge rad="112500"/>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213499" y="3458577"/>
            <a:ext cx="2315915" cy="3087886"/>
          </a:xfrm>
          <a:prstGeom prst="rect">
            <a:avLst/>
          </a:prstGeom>
          <a:ln>
            <a:noFill/>
          </a:ln>
          <a:effectLst>
            <a:softEdge rad="112500"/>
          </a:effectLst>
        </p:spPr>
      </p:pic>
    </p:spTree>
    <p:extLst>
      <p:ext uri="{BB962C8B-B14F-4D97-AF65-F5344CB8AC3E}">
        <p14:creationId xmlns:p14="http://schemas.microsoft.com/office/powerpoint/2010/main" val="35025718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normAutofit fontScale="90000"/>
          </a:bodyPr>
          <a:lstStyle/>
          <a:p>
            <a:pPr marL="342900" indent="-342900">
              <a:buFont typeface="Arial" panose="020B0604020202020204" pitchFamily="34" charset="0"/>
              <a:buChar char="•"/>
            </a:pPr>
            <a:r>
              <a:rPr lang="en-US" sz="2400" dirty="0" smtClean="0"/>
              <a:t>Close up shots of the hands and feet are important.</a:t>
            </a:r>
            <a:br>
              <a:rPr lang="en-US" sz="2400" dirty="0" smtClean="0"/>
            </a:br>
            <a:r>
              <a:rPr lang="en-US" sz="2400" dirty="0" smtClean="0"/>
              <a:t>Please take photos before using ink for footprints. If you forget, clean feet well. Lotion often removes the ink without harming the skin.</a:t>
            </a:r>
            <a:br>
              <a:rPr lang="en-US" sz="2400" dirty="0" smtClean="0"/>
            </a:br>
            <a:r>
              <a:rPr lang="en-US" sz="2400" dirty="0" smtClean="0"/>
              <a:t>Use objects in photos that will be important to parents.</a:t>
            </a:r>
            <a:br>
              <a:rPr lang="en-US" sz="2400" dirty="0" smtClean="0"/>
            </a:br>
            <a:endParaRPr lang="en-US" sz="2400"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2667000"/>
            <a:ext cx="4309534" cy="2946348"/>
          </a:xfrm>
          <a:prstGeom prst="rect">
            <a:avLst/>
          </a:prstGeom>
          <a:ln>
            <a:noFill/>
          </a:ln>
          <a:effectLst>
            <a:softEdge rad="112500"/>
          </a:effectLst>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623344"/>
            <a:ext cx="4038600" cy="3028950"/>
          </a:xfrm>
          <a:prstGeom prst="rect">
            <a:avLst/>
          </a:prstGeom>
          <a:ln>
            <a:noFill/>
          </a:ln>
          <a:effectLst>
            <a:softEdge rad="112500"/>
          </a:effectLst>
        </p:spPr>
      </p:pic>
    </p:spTree>
    <p:extLst>
      <p:ext uri="{BB962C8B-B14F-4D97-AF65-F5344CB8AC3E}">
        <p14:creationId xmlns:p14="http://schemas.microsoft.com/office/powerpoint/2010/main" val="36628351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a:xfrm>
            <a:off x="152400" y="762000"/>
            <a:ext cx="2971800" cy="3733800"/>
          </a:xfrm>
        </p:spPr>
        <p:txBody>
          <a:bodyPr>
            <a:normAutofit fontScale="85000" lnSpcReduction="10000"/>
          </a:bodyPr>
          <a:lstStyle/>
          <a:p>
            <a:r>
              <a:rPr lang="en-US" dirty="0" smtClean="0"/>
              <a:t>-</a:t>
            </a:r>
            <a:r>
              <a:rPr lang="en-US" sz="2900" dirty="0" smtClean="0"/>
              <a:t>Ask yourself:  “Have I gotten the photos that are going to have meaning to these parents?”</a:t>
            </a:r>
          </a:p>
          <a:p>
            <a:endParaRPr lang="en-US" sz="2900" dirty="0" smtClean="0"/>
          </a:p>
          <a:p>
            <a:r>
              <a:rPr lang="en-US" sz="2900" dirty="0" smtClean="0"/>
              <a:t>-Remember these are the only pictures they will ever have of their child.</a:t>
            </a:r>
          </a:p>
          <a:p>
            <a:endParaRPr lang="en-US" sz="2900" dirty="0" smtClean="0"/>
          </a:p>
          <a:p>
            <a:endParaRPr lang="en-US" sz="29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942" r="5942"/>
          <a:stretch>
            <a:fillRect/>
          </a:stretch>
        </p:blipFill>
        <p:spPr>
          <a:prstGeom prst="rect">
            <a:avLst/>
          </a:prstGeom>
          <a:ln>
            <a:noFill/>
          </a:ln>
          <a:effectLst>
            <a:softEdge rad="112500"/>
          </a:effectLst>
        </p:spPr>
      </p:pic>
    </p:spTree>
    <p:extLst>
      <p:ext uri="{BB962C8B-B14F-4D97-AF65-F5344CB8AC3E}">
        <p14:creationId xmlns:p14="http://schemas.microsoft.com/office/powerpoint/2010/main" val="42055690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1"/>
            <a:ext cx="2212848" cy="762000"/>
          </a:xfrm>
        </p:spPr>
        <p:txBody>
          <a:bodyPr>
            <a:normAutofit/>
          </a:bodyPr>
          <a:lstStyle/>
          <a:p>
            <a:r>
              <a:rPr lang="en-US" sz="2400" dirty="0" smtClean="0"/>
              <a:t>Memory Making</a:t>
            </a:r>
            <a:endParaRPr lang="en-US" sz="2400" dirty="0"/>
          </a:p>
        </p:txBody>
      </p:sp>
      <p:sp>
        <p:nvSpPr>
          <p:cNvPr id="3" name="Text Placeholder 2"/>
          <p:cNvSpPr>
            <a:spLocks noGrp="1"/>
          </p:cNvSpPr>
          <p:nvPr>
            <p:ph type="body" sz="half" idx="2"/>
          </p:nvPr>
        </p:nvSpPr>
        <p:spPr>
          <a:xfrm>
            <a:off x="228600" y="990600"/>
            <a:ext cx="2514600" cy="3962400"/>
          </a:xfrm>
        </p:spPr>
        <p:txBody>
          <a:bodyPr>
            <a:noAutofit/>
          </a:bodyPr>
          <a:lstStyle/>
          <a:p>
            <a:pPr marL="285750" indent="-285750">
              <a:buFont typeface="Arial" panose="020B0604020202020204" pitchFamily="34" charset="0"/>
              <a:buChar char="•"/>
            </a:pPr>
            <a:r>
              <a:rPr lang="en-US" sz="1600" dirty="0"/>
              <a:t>Offer to mom and dad to bathe and dress the baby if appropriate. Allow them to parent this child in the short time they have.</a:t>
            </a:r>
          </a:p>
          <a:p>
            <a:pPr marL="285750" indent="-285750">
              <a:buFont typeface="Arial" panose="020B0604020202020204" pitchFamily="34" charset="0"/>
              <a:buChar char="•"/>
            </a:pPr>
            <a:r>
              <a:rPr lang="en-US" sz="1600" dirty="0"/>
              <a:t>Foot and </a:t>
            </a:r>
            <a:r>
              <a:rPr lang="en-US" sz="1600" dirty="0" smtClean="0"/>
              <a:t>hand molds</a:t>
            </a:r>
            <a:endParaRPr lang="en-US" sz="1600" dirty="0"/>
          </a:p>
          <a:p>
            <a:pPr marL="285750" indent="-285750">
              <a:buFont typeface="Arial" panose="020B0604020202020204" pitchFamily="34" charset="0"/>
              <a:buChar char="•"/>
            </a:pPr>
            <a:r>
              <a:rPr lang="en-US" sz="1600" dirty="0"/>
              <a:t>Foot prints</a:t>
            </a:r>
          </a:p>
          <a:p>
            <a:pPr lvl="2"/>
            <a:r>
              <a:rPr lang="en-US" sz="1600" dirty="0"/>
              <a:t>On scrapbook cards</a:t>
            </a:r>
          </a:p>
          <a:p>
            <a:pPr lvl="3"/>
            <a:r>
              <a:rPr lang="en-US" sz="1600" dirty="0"/>
              <a:t>Can do sibling’s prints side by side</a:t>
            </a:r>
          </a:p>
          <a:p>
            <a:pPr lvl="2"/>
            <a:r>
              <a:rPr lang="en-US" sz="1600" dirty="0"/>
              <a:t>On birth certificate</a:t>
            </a:r>
          </a:p>
          <a:p>
            <a:pPr lvl="2"/>
            <a:r>
              <a:rPr lang="en-US" sz="1600" dirty="0"/>
              <a:t>On memory book</a:t>
            </a:r>
          </a:p>
          <a:p>
            <a:pPr lvl="2"/>
            <a:r>
              <a:rPr lang="en-US" sz="1600" dirty="0"/>
              <a:t>On </a:t>
            </a:r>
            <a:r>
              <a:rPr lang="en-US" sz="1600" dirty="0" smtClean="0"/>
              <a:t>Bible</a:t>
            </a:r>
            <a:endParaRPr lang="en-US" sz="1600" dirty="0"/>
          </a:p>
          <a:p>
            <a:endParaRPr lang="en-US" sz="14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942" r="5942"/>
          <a:stretch>
            <a:fillRect/>
          </a:stretch>
        </p:blipFill>
        <p:spPr>
          <a:prstGeom prst="rect">
            <a:avLst/>
          </a:prstGeom>
          <a:ln>
            <a:noFill/>
          </a:ln>
          <a:effectLst>
            <a:softEdge rad="112500"/>
          </a:effectLst>
        </p:spPr>
      </p:pic>
    </p:spTree>
    <p:extLst>
      <p:ext uri="{BB962C8B-B14F-4D97-AF65-F5344CB8AC3E}">
        <p14:creationId xmlns:p14="http://schemas.microsoft.com/office/powerpoint/2010/main" val="21137430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Where is the mother’s room?  Father’s experience</a:t>
            </a:r>
          </a:p>
          <a:p>
            <a:r>
              <a:rPr lang="en-US" dirty="0" smtClean="0"/>
              <a:t>Time:   quality or quantity?</a:t>
            </a:r>
          </a:p>
          <a:p>
            <a:pPr lvl="2"/>
            <a:r>
              <a:rPr lang="en-US" dirty="0" smtClean="0"/>
              <a:t>Cuddle Cot</a:t>
            </a:r>
          </a:p>
          <a:p>
            <a:r>
              <a:rPr lang="en-US" u="sng" dirty="0" smtClean="0"/>
              <a:t>Sit</a:t>
            </a:r>
            <a:r>
              <a:rPr lang="en-US" dirty="0" smtClean="0"/>
              <a:t>…Allow parents to talk about their baby / feelings</a:t>
            </a:r>
          </a:p>
          <a:p>
            <a:r>
              <a:rPr lang="en-US" dirty="0" smtClean="0"/>
              <a:t>Lactation suppression</a:t>
            </a:r>
          </a:p>
          <a:p>
            <a:r>
              <a:rPr lang="en-US" dirty="0" smtClean="0"/>
              <a:t>PPD screen</a:t>
            </a:r>
          </a:p>
          <a:p>
            <a:r>
              <a:rPr lang="en-US" dirty="0" smtClean="0"/>
              <a:t>Pastoral Care</a:t>
            </a:r>
          </a:p>
          <a:p>
            <a:r>
              <a:rPr lang="en-US" dirty="0" smtClean="0"/>
              <a:t>Counseling services</a:t>
            </a:r>
          </a:p>
          <a:p>
            <a:r>
              <a:rPr lang="en-US" dirty="0" smtClean="0"/>
              <a:t>Do they have their folder and resources before discharge?</a:t>
            </a:r>
          </a:p>
          <a:p>
            <a:r>
              <a:rPr lang="en-US" dirty="0" smtClean="0"/>
              <a:t>1-2 week postpartum visit with OB </a:t>
            </a:r>
          </a:p>
        </p:txBody>
      </p:sp>
      <p:sp>
        <p:nvSpPr>
          <p:cNvPr id="3" name="Title 2"/>
          <p:cNvSpPr>
            <a:spLocks noGrp="1"/>
          </p:cNvSpPr>
          <p:nvPr>
            <p:ph type="title"/>
          </p:nvPr>
        </p:nvSpPr>
        <p:spPr/>
        <p:txBody>
          <a:bodyPr/>
          <a:lstStyle/>
          <a:p>
            <a:r>
              <a:rPr lang="en-US" dirty="0" smtClean="0">
                <a:solidFill>
                  <a:schemeClr val="tx2"/>
                </a:solidFill>
              </a:rPr>
              <a:t>Care After Delivery</a:t>
            </a:r>
            <a:r>
              <a:rPr lang="en-US" dirty="0" smtClean="0"/>
              <a:t>:</a:t>
            </a:r>
            <a:endParaRPr lang="en-US" dirty="0"/>
          </a:p>
        </p:txBody>
      </p:sp>
    </p:spTree>
    <p:extLst>
      <p:ext uri="{BB962C8B-B14F-4D97-AF65-F5344CB8AC3E}">
        <p14:creationId xmlns:p14="http://schemas.microsoft.com/office/powerpoint/2010/main" val="34874947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161" y="1900720"/>
            <a:ext cx="4854539" cy="3108543"/>
          </a:xfrm>
          <a:prstGeom prst="rect">
            <a:avLst/>
          </a:prstGeom>
        </p:spPr>
        <p:txBody>
          <a:bodyPr wrap="square">
            <a:spAutoFit/>
          </a:bodyPr>
          <a:lstStyle/>
          <a:p>
            <a:r>
              <a:rPr lang="en-US" sz="2800" dirty="0" smtClean="0"/>
              <a:t>-The presenters </a:t>
            </a:r>
            <a:r>
              <a:rPr lang="en-US" sz="2800" dirty="0"/>
              <a:t>today </a:t>
            </a:r>
            <a:r>
              <a:rPr lang="en-US" sz="2800" dirty="0" smtClean="0"/>
              <a:t>have </a:t>
            </a:r>
            <a:r>
              <a:rPr lang="en-US" sz="2800" dirty="0"/>
              <a:t>no conflicts of interest (actual or potential) or bias to disclose.</a:t>
            </a:r>
          </a:p>
          <a:p>
            <a:r>
              <a:rPr lang="en-US" sz="2800" dirty="0" smtClean="0"/>
              <a:t>-No </a:t>
            </a:r>
            <a:r>
              <a:rPr lang="en-US" sz="2800" dirty="0"/>
              <a:t>commercial support or sponsorship has been received.</a:t>
            </a:r>
          </a:p>
        </p:txBody>
      </p:sp>
    </p:spTree>
    <p:extLst>
      <p:ext uri="{BB962C8B-B14F-4D97-AF65-F5344CB8AC3E}">
        <p14:creationId xmlns:p14="http://schemas.microsoft.com/office/powerpoint/2010/main" val="11472323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Typically more intense in acute grief</a:t>
            </a:r>
          </a:p>
          <a:p>
            <a:r>
              <a:rPr lang="en-US" dirty="0" smtClean="0"/>
              <a:t>May display more emotion</a:t>
            </a:r>
          </a:p>
          <a:p>
            <a:r>
              <a:rPr lang="en-US" dirty="0" smtClean="0"/>
              <a:t>Impacted by physiological changes and hormone levels</a:t>
            </a:r>
          </a:p>
          <a:p>
            <a:r>
              <a:rPr lang="en-US" dirty="0" smtClean="0"/>
              <a:t>May feel deeper attachment to baby, particularly in early months of pregnancy</a:t>
            </a:r>
          </a:p>
          <a:p>
            <a:r>
              <a:rPr lang="en-US" dirty="0" smtClean="0"/>
              <a:t>May feel openly responsible for the loss or the inability to carry to viability</a:t>
            </a:r>
            <a:endParaRPr lang="en-US" dirty="0"/>
          </a:p>
        </p:txBody>
      </p:sp>
      <p:sp>
        <p:nvSpPr>
          <p:cNvPr id="3" name="Title 2"/>
          <p:cNvSpPr>
            <a:spLocks noGrp="1"/>
          </p:cNvSpPr>
          <p:nvPr>
            <p:ph type="title"/>
          </p:nvPr>
        </p:nvSpPr>
        <p:spPr/>
        <p:txBody>
          <a:bodyPr/>
          <a:lstStyle/>
          <a:p>
            <a:r>
              <a:rPr lang="en-US" dirty="0" smtClean="0"/>
              <a:t>Response to Loss:  Mothers</a:t>
            </a:r>
            <a:endParaRPr lang="en-US" dirty="0"/>
          </a:p>
        </p:txBody>
      </p:sp>
    </p:spTree>
    <p:extLst>
      <p:ext uri="{BB962C8B-B14F-4D97-AF65-F5344CB8AC3E}">
        <p14:creationId xmlns:p14="http://schemas.microsoft.com/office/powerpoint/2010/main" val="41796894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u="sng" dirty="0" smtClean="0"/>
              <a:t>Physiological grieving</a:t>
            </a:r>
          </a:p>
          <a:p>
            <a:pPr lvl="1"/>
            <a:r>
              <a:rPr lang="en-US" dirty="0" smtClean="0"/>
              <a:t>Loss of energy and fatigue</a:t>
            </a:r>
          </a:p>
          <a:p>
            <a:pPr lvl="1"/>
            <a:r>
              <a:rPr lang="en-US" dirty="0" smtClean="0"/>
              <a:t>Change in sleep habits</a:t>
            </a:r>
          </a:p>
          <a:p>
            <a:pPr lvl="1"/>
            <a:r>
              <a:rPr lang="en-US" dirty="0" smtClean="0"/>
              <a:t>Decreased concentration and forgetfulness</a:t>
            </a:r>
          </a:p>
          <a:p>
            <a:pPr lvl="1"/>
            <a:r>
              <a:rPr lang="en-US" dirty="0" smtClean="0"/>
              <a:t>Muscle aches or weakness</a:t>
            </a:r>
          </a:p>
          <a:p>
            <a:pPr lvl="1"/>
            <a:r>
              <a:rPr lang="en-US" dirty="0" smtClean="0"/>
              <a:t>Headaches</a:t>
            </a:r>
          </a:p>
          <a:p>
            <a:pPr lvl="1"/>
            <a:r>
              <a:rPr lang="en-US" dirty="0" smtClean="0"/>
              <a:t>Nausea, lack of appetite</a:t>
            </a:r>
            <a:endParaRPr lang="en-US" dirty="0"/>
          </a:p>
        </p:txBody>
      </p:sp>
      <p:sp>
        <p:nvSpPr>
          <p:cNvPr id="3" name="Title 2"/>
          <p:cNvSpPr>
            <a:spLocks noGrp="1"/>
          </p:cNvSpPr>
          <p:nvPr>
            <p:ph type="title"/>
          </p:nvPr>
        </p:nvSpPr>
        <p:spPr/>
        <p:txBody>
          <a:bodyPr/>
          <a:lstStyle/>
          <a:p>
            <a:r>
              <a:rPr lang="en-US" dirty="0"/>
              <a:t>Response to Loss:  Mothers</a:t>
            </a:r>
          </a:p>
        </p:txBody>
      </p:sp>
    </p:spTree>
    <p:extLst>
      <p:ext uri="{BB962C8B-B14F-4D97-AF65-F5344CB8AC3E}">
        <p14:creationId xmlns:p14="http://schemas.microsoft.com/office/powerpoint/2010/main" val="12870187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u="sng" dirty="0" smtClean="0"/>
              <a:t>Physiological grieving, cont.</a:t>
            </a:r>
          </a:p>
          <a:p>
            <a:pPr lvl="1"/>
            <a:r>
              <a:rPr lang="en-US" dirty="0" smtClean="0"/>
              <a:t>Restlessness, irritability</a:t>
            </a:r>
          </a:p>
          <a:p>
            <a:pPr lvl="1"/>
            <a:r>
              <a:rPr lang="en-US" dirty="0" smtClean="0"/>
              <a:t>Pain or heaviness in chest</a:t>
            </a:r>
          </a:p>
          <a:p>
            <a:pPr lvl="1"/>
            <a:r>
              <a:rPr lang="en-US" dirty="0" smtClean="0"/>
              <a:t>Shortness of breath</a:t>
            </a:r>
          </a:p>
          <a:p>
            <a:pPr lvl="1"/>
            <a:r>
              <a:rPr lang="en-US" dirty="0" smtClean="0"/>
              <a:t>Dizziness</a:t>
            </a:r>
          </a:p>
          <a:p>
            <a:pPr lvl="1"/>
            <a:r>
              <a:rPr lang="en-US" dirty="0" smtClean="0"/>
              <a:t>Hot / cold spells</a:t>
            </a:r>
          </a:p>
          <a:p>
            <a:pPr lvl="1"/>
            <a:r>
              <a:rPr lang="en-US" dirty="0" smtClean="0"/>
              <a:t>Changes in sexual desire</a:t>
            </a:r>
          </a:p>
          <a:p>
            <a:pPr lvl="1"/>
            <a:endParaRPr lang="en-US" dirty="0"/>
          </a:p>
          <a:p>
            <a:pPr marL="457200" lvl="1" indent="0">
              <a:buNone/>
            </a:pPr>
            <a:r>
              <a:rPr lang="en-US" dirty="0" smtClean="0"/>
              <a:t>Make sure your patient knows these are all </a:t>
            </a:r>
            <a:r>
              <a:rPr lang="en-US" b="1" u="sng" dirty="0" smtClean="0"/>
              <a:t>normal</a:t>
            </a:r>
            <a:r>
              <a:rPr lang="en-US" b="1" dirty="0" smtClean="0"/>
              <a:t> </a:t>
            </a:r>
            <a:r>
              <a:rPr lang="en-US" dirty="0" smtClean="0"/>
              <a:t>physical responses to grief. </a:t>
            </a:r>
          </a:p>
          <a:p>
            <a:pPr lvl="1"/>
            <a:r>
              <a:rPr lang="en-US" dirty="0"/>
              <a:t>	</a:t>
            </a:r>
            <a:r>
              <a:rPr lang="en-US" dirty="0" smtClean="0"/>
              <a:t>Written info</a:t>
            </a:r>
          </a:p>
          <a:p>
            <a:pPr marL="457200" lvl="1" indent="0">
              <a:buNone/>
            </a:pPr>
            <a:r>
              <a:rPr lang="en-US" b="1" dirty="0"/>
              <a:t>	</a:t>
            </a:r>
            <a:r>
              <a:rPr lang="en-US" b="1" dirty="0" smtClean="0"/>
              <a:t>	</a:t>
            </a:r>
          </a:p>
        </p:txBody>
      </p:sp>
      <p:sp>
        <p:nvSpPr>
          <p:cNvPr id="3" name="Title 2"/>
          <p:cNvSpPr>
            <a:spLocks noGrp="1"/>
          </p:cNvSpPr>
          <p:nvPr>
            <p:ph type="title"/>
          </p:nvPr>
        </p:nvSpPr>
        <p:spPr/>
        <p:txBody>
          <a:bodyPr/>
          <a:lstStyle/>
          <a:p>
            <a:r>
              <a:rPr lang="en-US" dirty="0"/>
              <a:t>Response to Loss:  Mothers</a:t>
            </a:r>
          </a:p>
        </p:txBody>
      </p:sp>
    </p:spTree>
    <p:extLst>
      <p:ext uri="{BB962C8B-B14F-4D97-AF65-F5344CB8AC3E}">
        <p14:creationId xmlns:p14="http://schemas.microsoft.com/office/powerpoint/2010/main" val="20965481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Grief may be more controlled, less visible; may feel a need to be “strong”</a:t>
            </a:r>
          </a:p>
          <a:p>
            <a:r>
              <a:rPr lang="en-US" dirty="0" smtClean="0"/>
              <a:t>Level of attachment to baby, prior to delivery, can be more abstract</a:t>
            </a:r>
          </a:p>
          <a:p>
            <a:r>
              <a:rPr lang="en-US" dirty="0" smtClean="0"/>
              <a:t>Can have intense need to care for the mother</a:t>
            </a:r>
          </a:p>
          <a:p>
            <a:r>
              <a:rPr lang="en-US" dirty="0" smtClean="0"/>
              <a:t>Often returns to work / routine more quickly</a:t>
            </a:r>
            <a:endParaRPr lang="en-US" dirty="0"/>
          </a:p>
        </p:txBody>
      </p:sp>
      <p:sp>
        <p:nvSpPr>
          <p:cNvPr id="3" name="Title 2"/>
          <p:cNvSpPr>
            <a:spLocks noGrp="1"/>
          </p:cNvSpPr>
          <p:nvPr>
            <p:ph type="title"/>
          </p:nvPr>
        </p:nvSpPr>
        <p:spPr/>
        <p:txBody>
          <a:bodyPr/>
          <a:lstStyle/>
          <a:p>
            <a:r>
              <a:rPr lang="en-US" dirty="0" smtClean="0"/>
              <a:t>Response to Loss: Fathers</a:t>
            </a:r>
            <a:endParaRPr lang="en-US" dirty="0"/>
          </a:p>
        </p:txBody>
      </p:sp>
    </p:spTree>
    <p:extLst>
      <p:ext uri="{BB962C8B-B14F-4D97-AF65-F5344CB8AC3E}">
        <p14:creationId xmlns:p14="http://schemas.microsoft.com/office/powerpoint/2010/main" val="1512748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ubler Ross Grief 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72" y="278686"/>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5646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r="-1119" b="9206"/>
          <a:stretch/>
        </p:blipFill>
        <p:spPr>
          <a:xfrm>
            <a:off x="865091" y="400714"/>
            <a:ext cx="7426154" cy="5003493"/>
          </a:xfrm>
          <a:prstGeom prst="rect">
            <a:avLst/>
          </a:prstGeom>
        </p:spPr>
      </p:pic>
    </p:spTree>
    <p:extLst>
      <p:ext uri="{BB962C8B-B14F-4D97-AF65-F5344CB8AC3E}">
        <p14:creationId xmlns:p14="http://schemas.microsoft.com/office/powerpoint/2010/main" val="37030650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a:t>
            </a:r>
            <a:r>
              <a:rPr lang="en-US" dirty="0" smtClean="0"/>
              <a:t>eep psychological wounds that can be isolating for many parents</a:t>
            </a:r>
          </a:p>
          <a:p>
            <a:r>
              <a:rPr lang="en-US" dirty="0" smtClean="0"/>
              <a:t>Expressions of grief once thought pathologic are likely normal in this population</a:t>
            </a:r>
          </a:p>
          <a:p>
            <a:r>
              <a:rPr lang="en-US" dirty="0" smtClean="0"/>
              <a:t>“Giving birth to a dead baby is a psychobiological trauma: the parallel paradox of birth &amp; death.”     </a:t>
            </a:r>
            <a:r>
              <a:rPr lang="en-US" sz="1100" dirty="0" smtClean="0"/>
              <a:t>(Cacciatore &amp; </a:t>
            </a:r>
            <a:r>
              <a:rPr lang="en-US" sz="1100" dirty="0" err="1" smtClean="0"/>
              <a:t>Thieleman</a:t>
            </a:r>
            <a:r>
              <a:rPr lang="en-US" sz="1100" dirty="0" smtClean="0"/>
              <a:t>, 2019)</a:t>
            </a:r>
            <a:endParaRPr lang="en-US" sz="1100" dirty="0"/>
          </a:p>
        </p:txBody>
      </p:sp>
      <p:sp>
        <p:nvSpPr>
          <p:cNvPr id="3" name="Title 2"/>
          <p:cNvSpPr>
            <a:spLocks noGrp="1"/>
          </p:cNvSpPr>
          <p:nvPr>
            <p:ph type="title"/>
          </p:nvPr>
        </p:nvSpPr>
        <p:spPr/>
        <p:txBody>
          <a:bodyPr/>
          <a:lstStyle/>
          <a:p>
            <a:r>
              <a:rPr lang="en-US" dirty="0" smtClean="0"/>
              <a:t>The Perinatal Loss Experience</a:t>
            </a:r>
            <a:endParaRPr lang="en-US" dirty="0"/>
          </a:p>
        </p:txBody>
      </p:sp>
    </p:spTree>
    <p:extLst>
      <p:ext uri="{BB962C8B-B14F-4D97-AF65-F5344CB8AC3E}">
        <p14:creationId xmlns:p14="http://schemas.microsoft.com/office/powerpoint/2010/main" val="23082027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u="sng" dirty="0" smtClean="0">
                <a:solidFill>
                  <a:schemeClr val="tx2"/>
                </a:solidFill>
              </a:rPr>
              <a:t>The Next Pregnancy</a:t>
            </a:r>
            <a:r>
              <a:rPr lang="en-US" dirty="0" smtClean="0"/>
              <a:t>:	Case Study</a:t>
            </a:r>
          </a:p>
          <a:p>
            <a:pPr lvl="1"/>
            <a:r>
              <a:rPr lang="en-US" sz="1800" dirty="0" smtClean="0"/>
              <a:t>Elizabeth was pregnant for the 2</a:t>
            </a:r>
            <a:r>
              <a:rPr lang="en-US" sz="1800" baseline="30000" dirty="0" smtClean="0"/>
              <a:t>nd</a:t>
            </a:r>
            <a:r>
              <a:rPr lang="en-US" sz="1800" dirty="0" smtClean="0"/>
              <a:t> time. She had one healthy, full-term child.</a:t>
            </a:r>
          </a:p>
          <a:p>
            <a:pPr lvl="1"/>
            <a:r>
              <a:rPr lang="en-US" sz="1800" dirty="0" smtClean="0"/>
              <a:t>At her 20 week anatomy </a:t>
            </a:r>
            <a:r>
              <a:rPr lang="en-US" sz="1800" dirty="0" err="1" smtClean="0"/>
              <a:t>sono</a:t>
            </a:r>
            <a:r>
              <a:rPr lang="en-US" sz="1800" dirty="0" smtClean="0"/>
              <a:t> a fetal demise was diagnosed.</a:t>
            </a:r>
          </a:p>
          <a:p>
            <a:pPr lvl="1"/>
            <a:r>
              <a:rPr lang="en-US" sz="1800" dirty="0" smtClean="0"/>
              <a:t>Although this pregnancy was unplanned, Elizabeth and her husband were very upset.</a:t>
            </a:r>
          </a:p>
          <a:p>
            <a:pPr lvl="1"/>
            <a:r>
              <a:rPr lang="en-US" sz="1800" dirty="0" smtClean="0"/>
              <a:t>A year later they decided to get pregnant again and were successful.</a:t>
            </a:r>
          </a:p>
          <a:p>
            <a:pPr lvl="1"/>
            <a:r>
              <a:rPr lang="en-US" sz="1800" dirty="0" smtClean="0"/>
              <a:t>Elizabeth was continually worried she would lose this baby as well. Hearing the heart beat at visits helped her anxiety, for awhile.</a:t>
            </a:r>
          </a:p>
          <a:p>
            <a:pPr lvl="1"/>
            <a:r>
              <a:rPr lang="en-US" sz="1800" dirty="0" smtClean="0"/>
              <a:t>They did not tell anyone about the pregnancy until she could feel the baby move.</a:t>
            </a:r>
          </a:p>
          <a:p>
            <a:pPr lvl="1"/>
            <a:r>
              <a:rPr lang="en-US" sz="1800" dirty="0" smtClean="0"/>
              <a:t>She did not make any preparations for this baby until she was 34 weeks.</a:t>
            </a:r>
          </a:p>
          <a:p>
            <a:pPr lvl="1"/>
            <a:endParaRPr lang="en-US" dirty="0"/>
          </a:p>
        </p:txBody>
      </p:sp>
      <p:sp>
        <p:nvSpPr>
          <p:cNvPr id="3" name="Title 2"/>
          <p:cNvSpPr>
            <a:spLocks noGrp="1"/>
          </p:cNvSpPr>
          <p:nvPr>
            <p:ph type="title"/>
          </p:nvPr>
        </p:nvSpPr>
        <p:spPr/>
        <p:txBody>
          <a:bodyPr/>
          <a:lstStyle/>
          <a:p>
            <a:r>
              <a:rPr lang="en-US" dirty="0" smtClean="0"/>
              <a:t>The Perinatal Loss Experience</a:t>
            </a:r>
            <a:endParaRPr lang="en-US" dirty="0"/>
          </a:p>
        </p:txBody>
      </p:sp>
    </p:spTree>
    <p:extLst>
      <p:ext uri="{BB962C8B-B14F-4D97-AF65-F5344CB8AC3E}">
        <p14:creationId xmlns:p14="http://schemas.microsoft.com/office/powerpoint/2010/main" val="696477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Charge nurse assigns you to Elizabeth. G3P2 @ 39 weeks, expectant management for labor.</a:t>
            </a:r>
          </a:p>
          <a:p>
            <a:pPr lvl="1"/>
            <a:r>
              <a:rPr lang="en-US" dirty="0" smtClean="0"/>
              <a:t>Find out the details of G’s and P’s before entering the room if possible.</a:t>
            </a:r>
          </a:p>
          <a:p>
            <a:pPr lvl="1"/>
            <a:r>
              <a:rPr lang="en-US" dirty="0" smtClean="0"/>
              <a:t>See if the patient has a need to talk about the previous loss. It is possible that for the nurse to just acknowledge the loss is sufficient.</a:t>
            </a:r>
          </a:p>
          <a:p>
            <a:pPr lvl="1"/>
            <a:r>
              <a:rPr lang="en-US" dirty="0" smtClean="0"/>
              <a:t>This delivery is not just about the current baby.</a:t>
            </a:r>
          </a:p>
          <a:p>
            <a:pPr lvl="1"/>
            <a:r>
              <a:rPr lang="en-US" dirty="0" smtClean="0"/>
              <a:t>Ask how they’re feeling (may be distressing being in similar room from delivery of stillbirth) and how you can help.</a:t>
            </a:r>
            <a:endParaRPr lang="en-US" dirty="0"/>
          </a:p>
        </p:txBody>
      </p:sp>
      <p:sp>
        <p:nvSpPr>
          <p:cNvPr id="3" name="Title 2"/>
          <p:cNvSpPr>
            <a:spLocks noGrp="1"/>
          </p:cNvSpPr>
          <p:nvPr>
            <p:ph type="title"/>
          </p:nvPr>
        </p:nvSpPr>
        <p:spPr/>
        <p:txBody>
          <a:bodyPr/>
          <a:lstStyle/>
          <a:p>
            <a:r>
              <a:rPr lang="en-US" dirty="0" smtClean="0"/>
              <a:t>The Perinatal Loss Experience</a:t>
            </a:r>
            <a:endParaRPr lang="en-US" dirty="0"/>
          </a:p>
        </p:txBody>
      </p:sp>
    </p:spTree>
    <p:extLst>
      <p:ext uri="{BB962C8B-B14F-4D97-AF65-F5344CB8AC3E}">
        <p14:creationId xmlns:p14="http://schemas.microsoft.com/office/powerpoint/2010/main" val="3800135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We grieve as caregivers</a:t>
            </a:r>
          </a:p>
          <a:p>
            <a:r>
              <a:rPr lang="en-US" sz="2800" dirty="0" smtClean="0"/>
              <a:t>We sometimes feel helpless</a:t>
            </a:r>
          </a:p>
          <a:p>
            <a:r>
              <a:rPr lang="en-US" sz="2800" dirty="0" smtClean="0"/>
              <a:t>We can become desensitized to loss</a:t>
            </a:r>
          </a:p>
          <a:p>
            <a:pPr lvl="1"/>
            <a:r>
              <a:rPr lang="en-US" sz="2800" dirty="0" smtClean="0"/>
              <a:t>Our patients remember our response</a:t>
            </a:r>
          </a:p>
          <a:p>
            <a:r>
              <a:rPr lang="en-US" sz="2800" dirty="0" smtClean="0"/>
              <a:t>Caregiver fatigue syndrome</a:t>
            </a:r>
          </a:p>
          <a:p>
            <a:r>
              <a:rPr lang="en-US" sz="2800" dirty="0" smtClean="0"/>
              <a:t>Take time for self care</a:t>
            </a:r>
            <a:endParaRPr lang="en-US" sz="2800" dirty="0"/>
          </a:p>
        </p:txBody>
      </p:sp>
      <p:sp>
        <p:nvSpPr>
          <p:cNvPr id="3" name="Title 2"/>
          <p:cNvSpPr>
            <a:spLocks noGrp="1"/>
          </p:cNvSpPr>
          <p:nvPr>
            <p:ph type="title"/>
          </p:nvPr>
        </p:nvSpPr>
        <p:spPr/>
        <p:txBody>
          <a:bodyPr/>
          <a:lstStyle/>
          <a:p>
            <a:r>
              <a:rPr lang="en-US" dirty="0" smtClean="0"/>
              <a:t>Care for the Care Team</a:t>
            </a:r>
            <a:endParaRPr lang="en-US" dirty="0"/>
          </a:p>
        </p:txBody>
      </p:sp>
    </p:spTree>
    <p:extLst>
      <p:ext uri="{BB962C8B-B14F-4D97-AF65-F5344CB8AC3E}">
        <p14:creationId xmlns:p14="http://schemas.microsoft.com/office/powerpoint/2010/main" val="1798500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Miscarriage (&lt;20 weeks gestation)</a:t>
            </a:r>
          </a:p>
          <a:p>
            <a:pPr lvl="2"/>
            <a:r>
              <a:rPr lang="en-US" sz="2800" dirty="0" smtClean="0"/>
              <a:t> 10-15% of all known pregnancies</a:t>
            </a:r>
          </a:p>
          <a:p>
            <a:r>
              <a:rPr lang="en-US" sz="2800" dirty="0" smtClean="0"/>
              <a:t>Stillbirth (&gt;20 weeks gestation)</a:t>
            </a:r>
          </a:p>
          <a:p>
            <a:pPr lvl="2"/>
            <a:r>
              <a:rPr lang="en-US" sz="2800" dirty="0" smtClean="0"/>
              <a:t> 24,000-26,000 / year in U.S.</a:t>
            </a:r>
          </a:p>
          <a:p>
            <a:r>
              <a:rPr lang="en-US" sz="2800" dirty="0" smtClean="0"/>
              <a:t>Neonatal Death (within 28 days of birth)</a:t>
            </a:r>
          </a:p>
          <a:p>
            <a:pPr lvl="2"/>
            <a:r>
              <a:rPr lang="en-US" sz="2800" dirty="0" smtClean="0"/>
              <a:t> 4:1,000 live birth</a:t>
            </a:r>
          </a:p>
          <a:p>
            <a:pPr marL="914400" lvl="2" indent="0">
              <a:buNone/>
            </a:pPr>
            <a:r>
              <a:rPr lang="en-US" sz="2800" dirty="0" smtClean="0"/>
              <a:t>				</a:t>
            </a:r>
            <a:r>
              <a:rPr lang="en-US" sz="6600" dirty="0" smtClean="0"/>
              <a:t>1 in 4	</a:t>
            </a:r>
          </a:p>
          <a:p>
            <a:pPr marL="914400" lvl="2" indent="0">
              <a:buNone/>
            </a:pPr>
            <a:endParaRPr lang="en-US" dirty="0" smtClean="0"/>
          </a:p>
          <a:p>
            <a:endParaRPr lang="en-US" dirty="0"/>
          </a:p>
          <a:p>
            <a:r>
              <a:rPr lang="en-US" sz="1400" dirty="0" smtClean="0"/>
              <a:t>(CDC/NCHS, National Vital Statistics System)</a:t>
            </a:r>
            <a:endParaRPr lang="en-US" sz="1400" dirty="0"/>
          </a:p>
        </p:txBody>
      </p:sp>
      <p:sp>
        <p:nvSpPr>
          <p:cNvPr id="3" name="Title 2"/>
          <p:cNvSpPr>
            <a:spLocks noGrp="1"/>
          </p:cNvSpPr>
          <p:nvPr>
            <p:ph type="title"/>
          </p:nvPr>
        </p:nvSpPr>
        <p:spPr/>
        <p:txBody>
          <a:bodyPr/>
          <a:lstStyle/>
          <a:p>
            <a:r>
              <a:rPr lang="en-US" dirty="0" smtClean="0"/>
              <a:t>The Perinatal Loss Experience</a:t>
            </a:r>
            <a:endParaRPr lang="en-US" dirty="0"/>
          </a:p>
        </p:txBody>
      </p:sp>
    </p:spTree>
    <p:extLst>
      <p:ext uri="{BB962C8B-B14F-4D97-AF65-F5344CB8AC3E}">
        <p14:creationId xmlns:p14="http://schemas.microsoft.com/office/powerpoint/2010/main" val="5378254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7206" y="802405"/>
            <a:ext cx="4615072" cy="4883319"/>
          </a:xfrm>
          <a:prstGeom prst="rect">
            <a:avLst/>
          </a:prstGeom>
        </p:spPr>
      </p:pic>
    </p:spTree>
    <p:extLst>
      <p:ext uri="{BB962C8B-B14F-4D97-AF65-F5344CB8AC3E}">
        <p14:creationId xmlns:p14="http://schemas.microsoft.com/office/powerpoint/2010/main" val="3337720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egnancy loss awareness - Google Search - Internet Explorer">
            <a:hlinkClick r:id="rId3"/>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65645" t="50411" r="10361" b="20272"/>
          <a:stretch/>
        </p:blipFill>
        <p:spPr>
          <a:xfrm>
            <a:off x="2018480" y="1802871"/>
            <a:ext cx="4896028" cy="3560239"/>
          </a:xfrm>
        </p:spPr>
      </p:pic>
      <p:sp>
        <p:nvSpPr>
          <p:cNvPr id="3" name="Title 2"/>
          <p:cNvSpPr>
            <a:spLocks noGrp="1"/>
          </p:cNvSpPr>
          <p:nvPr>
            <p:ph type="title"/>
          </p:nvPr>
        </p:nvSpPr>
        <p:spPr/>
        <p:txBody>
          <a:bodyPr/>
          <a:lstStyle/>
          <a:p>
            <a:r>
              <a:rPr lang="en-US" dirty="0" smtClean="0"/>
              <a:t>The Perinatal Loss Experience:</a:t>
            </a:r>
            <a:endParaRPr lang="en-US" dirty="0"/>
          </a:p>
        </p:txBody>
      </p:sp>
    </p:spTree>
    <p:extLst>
      <p:ext uri="{BB962C8B-B14F-4D97-AF65-F5344CB8AC3E}">
        <p14:creationId xmlns:p14="http://schemas.microsoft.com/office/powerpoint/2010/main" val="3931646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Important to understand the meaning of this pregnancy before options are offered</a:t>
            </a:r>
          </a:p>
          <a:p>
            <a:r>
              <a:rPr lang="en-US" dirty="0" smtClean="0"/>
              <a:t>75% of women who miscarried felt they had lost a baby;  25% felt the loss was not significant and that it was just another life experience </a:t>
            </a:r>
            <a:r>
              <a:rPr lang="en-US" sz="1800" dirty="0" smtClean="0"/>
              <a:t>(Limbo &amp; Wheeler)</a:t>
            </a:r>
          </a:p>
          <a:p>
            <a:r>
              <a:rPr lang="en-US" dirty="0" smtClean="0"/>
              <a:t>Factors that influence how a person feels about the pregnancy include:</a:t>
            </a:r>
          </a:p>
          <a:p>
            <a:pPr lvl="2"/>
            <a:r>
              <a:rPr lang="en-US" dirty="0" smtClean="0"/>
              <a:t>Length of pregnancy</a:t>
            </a:r>
          </a:p>
          <a:p>
            <a:pPr lvl="2"/>
            <a:r>
              <a:rPr lang="en-US" dirty="0" smtClean="0"/>
              <a:t>Planned or not</a:t>
            </a:r>
          </a:p>
          <a:p>
            <a:pPr lvl="2"/>
            <a:r>
              <a:rPr lang="en-US" dirty="0" smtClean="0"/>
              <a:t>Wanted or not</a:t>
            </a:r>
          </a:p>
          <a:p>
            <a:endParaRPr lang="en-US" sz="1800" dirty="0"/>
          </a:p>
        </p:txBody>
      </p:sp>
      <p:sp>
        <p:nvSpPr>
          <p:cNvPr id="3" name="Title 2"/>
          <p:cNvSpPr>
            <a:spLocks noGrp="1"/>
          </p:cNvSpPr>
          <p:nvPr>
            <p:ph type="title"/>
          </p:nvPr>
        </p:nvSpPr>
        <p:spPr/>
        <p:txBody>
          <a:bodyPr/>
          <a:lstStyle/>
          <a:p>
            <a:r>
              <a:rPr lang="en-US" dirty="0" smtClean="0">
                <a:solidFill>
                  <a:schemeClr val="tx2"/>
                </a:solidFill>
              </a:rPr>
              <a:t>Early Pregnancy Loss</a:t>
            </a:r>
            <a:r>
              <a:rPr lang="en-US" dirty="0" smtClean="0"/>
              <a:t/>
            </a:r>
            <a:br>
              <a:rPr lang="en-US" dirty="0" smtClean="0"/>
            </a:br>
            <a:endParaRPr lang="en-US" dirty="0"/>
          </a:p>
        </p:txBody>
      </p:sp>
    </p:spTree>
    <p:extLst>
      <p:ext uri="{BB962C8B-B14F-4D97-AF65-F5344CB8AC3E}">
        <p14:creationId xmlns:p14="http://schemas.microsoft.com/office/powerpoint/2010/main" val="1540976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Women presenting to the ED with pregnancy loss</a:t>
            </a:r>
          </a:p>
          <a:p>
            <a:pPr lvl="1"/>
            <a:r>
              <a:rPr lang="en-US" dirty="0" smtClean="0"/>
              <a:t>Do not use terms such as “spontaneous abortion”</a:t>
            </a:r>
          </a:p>
          <a:p>
            <a:pPr lvl="1"/>
            <a:r>
              <a:rPr lang="en-US" dirty="0" smtClean="0"/>
              <a:t>Identified a gap in service to the community</a:t>
            </a:r>
          </a:p>
          <a:p>
            <a:pPr lvl="4"/>
            <a:r>
              <a:rPr lang="en-US" dirty="0" smtClean="0"/>
              <a:t>“I felt lost and didn’t know what to do next.”</a:t>
            </a:r>
          </a:p>
          <a:p>
            <a:r>
              <a:rPr lang="en-US" dirty="0" smtClean="0"/>
              <a:t>The miscarriage kit is now offered OSF Mission-wide in ED’s </a:t>
            </a:r>
          </a:p>
          <a:p>
            <a:r>
              <a:rPr lang="en-US" dirty="0" smtClean="0"/>
              <a:t>Miscarried remains may be brought to any OSF hospital for burial</a:t>
            </a:r>
          </a:p>
          <a:p>
            <a:r>
              <a:rPr lang="en-US" dirty="0" smtClean="0"/>
              <a:t>Miscarriage Support Folder provided in EDs and ORs</a:t>
            </a:r>
          </a:p>
          <a:p>
            <a:pPr lvl="2"/>
            <a:r>
              <a:rPr lang="en-US" dirty="0" smtClean="0"/>
              <a:t>Resources for support, local contact person, information on miscarriage or ectopic loss	</a:t>
            </a:r>
          </a:p>
        </p:txBody>
      </p:sp>
      <p:sp>
        <p:nvSpPr>
          <p:cNvPr id="3" name="Title 2"/>
          <p:cNvSpPr>
            <a:spLocks noGrp="1"/>
          </p:cNvSpPr>
          <p:nvPr>
            <p:ph type="title"/>
          </p:nvPr>
        </p:nvSpPr>
        <p:spPr/>
        <p:txBody>
          <a:bodyPr/>
          <a:lstStyle/>
          <a:p>
            <a:r>
              <a:rPr lang="en-US" dirty="0" smtClean="0">
                <a:solidFill>
                  <a:schemeClr val="tx2"/>
                </a:solidFill>
              </a:rPr>
              <a:t>Early Pregnancy Loss</a:t>
            </a:r>
            <a:endParaRPr lang="en-US" dirty="0">
              <a:solidFill>
                <a:schemeClr val="tx2"/>
              </a:solidFill>
            </a:endParaRPr>
          </a:p>
        </p:txBody>
      </p:sp>
    </p:spTree>
    <p:extLst>
      <p:ext uri="{BB962C8B-B14F-4D97-AF65-F5344CB8AC3E}">
        <p14:creationId xmlns:p14="http://schemas.microsoft.com/office/powerpoint/2010/main" val="38654006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	</a:t>
            </a:r>
            <a:endParaRPr lang="en-US" dirty="0"/>
          </a:p>
        </p:txBody>
      </p:sp>
      <p:sp>
        <p:nvSpPr>
          <p:cNvPr id="6" name="Title 5"/>
          <p:cNvSpPr>
            <a:spLocks noGrp="1"/>
          </p:cNvSpPr>
          <p:nvPr>
            <p:ph type="title"/>
          </p:nvPr>
        </p:nvSpPr>
        <p:spPr>
          <a:xfrm>
            <a:off x="162233" y="1161974"/>
            <a:ext cx="8708922" cy="425966"/>
          </a:xfrm>
        </p:spPr>
        <p:txBody>
          <a:bodyPr/>
          <a:lstStyle/>
          <a:p>
            <a:r>
              <a:rPr lang="en-US" dirty="0" smtClean="0"/>
              <a:t>Medline Fetal Loss Kit – </a:t>
            </a:r>
            <a:r>
              <a:rPr lang="en-US" sz="1800" dirty="0"/>
              <a:t>Premier #10306171, Medline #DYKL1398</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202" b="100000" l="5344" r="96489"/>
                    </a14:imgEffect>
                  </a14:imgLayer>
                </a14:imgProps>
              </a:ext>
            </a:extLst>
          </a:blip>
          <a:stretch>
            <a:fillRect/>
          </a:stretch>
        </p:blipFill>
        <p:spPr>
          <a:xfrm>
            <a:off x="483746" y="1979165"/>
            <a:ext cx="2159309" cy="1635140"/>
          </a:xfrm>
          <a:prstGeom prst="rect">
            <a:avLst/>
          </a:prstGeom>
        </p:spPr>
      </p:pic>
      <p:pic>
        <p:nvPicPr>
          <p:cNvPr id="5" name="Picture 4"/>
          <p:cNvPicPr>
            <a:picLocks noChangeAspect="1"/>
          </p:cNvPicPr>
          <p:nvPr/>
        </p:nvPicPr>
        <p:blipFill>
          <a:blip r:embed="rId4"/>
          <a:stretch>
            <a:fillRect/>
          </a:stretch>
        </p:blipFill>
        <p:spPr>
          <a:xfrm>
            <a:off x="3506795" y="1783213"/>
            <a:ext cx="3110072" cy="2114659"/>
          </a:xfrm>
          <a:prstGeom prst="rect">
            <a:avLst/>
          </a:prstGeom>
          <a:ln w="57150">
            <a:solidFill>
              <a:schemeClr val="tx1"/>
            </a:solidFill>
          </a:ln>
        </p:spPr>
      </p:pic>
      <p:sp>
        <p:nvSpPr>
          <p:cNvPr id="7" name="Right Arrow 6"/>
          <p:cNvSpPr/>
          <p:nvPr/>
        </p:nvSpPr>
        <p:spPr>
          <a:xfrm>
            <a:off x="2216727" y="2512869"/>
            <a:ext cx="1239982" cy="706582"/>
          </a:xfrm>
          <a:prstGeom prst="rightArrow">
            <a:avLst/>
          </a:prstGeom>
          <a:solidFill>
            <a:schemeClr val="tx1">
              <a:lumMod val="85000"/>
              <a:lumOff val="15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p:nvPicPr>
        <p:blipFill>
          <a:blip r:embed="rId5"/>
          <a:stretch>
            <a:fillRect/>
          </a:stretch>
        </p:blipFill>
        <p:spPr>
          <a:xfrm>
            <a:off x="797902" y="5190995"/>
            <a:ext cx="4967543" cy="33339"/>
          </a:xfrm>
          <a:prstGeom prst="rect">
            <a:avLst/>
          </a:prstGeom>
        </p:spPr>
      </p:pic>
      <p:pic>
        <p:nvPicPr>
          <p:cNvPr id="11" name="Picture 10"/>
          <p:cNvPicPr>
            <a:picLocks noChangeAspect="1"/>
          </p:cNvPicPr>
          <p:nvPr/>
        </p:nvPicPr>
        <p:blipFill>
          <a:blip r:embed="rId6"/>
          <a:stretch>
            <a:fillRect/>
          </a:stretch>
        </p:blipFill>
        <p:spPr>
          <a:xfrm>
            <a:off x="807428" y="5230604"/>
            <a:ext cx="4419827" cy="147645"/>
          </a:xfrm>
          <a:prstGeom prst="rect">
            <a:avLst/>
          </a:prstGeom>
        </p:spPr>
      </p:pic>
      <p:pic>
        <p:nvPicPr>
          <p:cNvPr id="12" name="Picture 11"/>
          <p:cNvPicPr>
            <a:picLocks noChangeAspect="1"/>
          </p:cNvPicPr>
          <p:nvPr/>
        </p:nvPicPr>
        <p:blipFill>
          <a:blip r:embed="rId7"/>
          <a:stretch>
            <a:fillRect/>
          </a:stretch>
        </p:blipFill>
        <p:spPr>
          <a:xfrm>
            <a:off x="812191" y="5391607"/>
            <a:ext cx="4953254" cy="180984"/>
          </a:xfrm>
          <a:prstGeom prst="rect">
            <a:avLst/>
          </a:prstGeom>
        </p:spPr>
      </p:pic>
      <p:pic>
        <p:nvPicPr>
          <p:cNvPr id="13" name="Picture 12"/>
          <p:cNvPicPr>
            <a:picLocks noChangeAspect="1"/>
          </p:cNvPicPr>
          <p:nvPr/>
        </p:nvPicPr>
        <p:blipFill>
          <a:blip r:embed="rId8"/>
          <a:stretch>
            <a:fillRect/>
          </a:stretch>
        </p:blipFill>
        <p:spPr>
          <a:xfrm>
            <a:off x="7082227" y="2040037"/>
            <a:ext cx="1657436" cy="1752690"/>
          </a:xfrm>
          <a:prstGeom prst="rect">
            <a:avLst/>
          </a:prstGeom>
        </p:spPr>
      </p:pic>
      <p:pic>
        <p:nvPicPr>
          <p:cNvPr id="15" name="Picture 14"/>
          <p:cNvPicPr>
            <a:picLocks noChangeAspect="1"/>
          </p:cNvPicPr>
          <p:nvPr/>
        </p:nvPicPr>
        <p:blipFill>
          <a:blip r:embed="rId9"/>
          <a:stretch>
            <a:fillRect/>
          </a:stretch>
        </p:blipFill>
        <p:spPr>
          <a:xfrm>
            <a:off x="807427" y="3945942"/>
            <a:ext cx="4958018" cy="809666"/>
          </a:xfrm>
          <a:prstGeom prst="rect">
            <a:avLst/>
          </a:prstGeom>
        </p:spPr>
      </p:pic>
      <p:pic>
        <p:nvPicPr>
          <p:cNvPr id="16" name="Picture 15"/>
          <p:cNvPicPr>
            <a:picLocks noChangeAspect="1"/>
          </p:cNvPicPr>
          <p:nvPr/>
        </p:nvPicPr>
        <p:blipFill>
          <a:blip r:embed="rId10"/>
          <a:stretch>
            <a:fillRect/>
          </a:stretch>
        </p:blipFill>
        <p:spPr>
          <a:xfrm>
            <a:off x="807428" y="4800450"/>
            <a:ext cx="5339037" cy="390545"/>
          </a:xfrm>
          <a:prstGeom prst="rect">
            <a:avLst/>
          </a:prstGeom>
        </p:spPr>
      </p:pic>
      <p:sp>
        <p:nvSpPr>
          <p:cNvPr id="17" name="Right Arrow 16"/>
          <p:cNvSpPr/>
          <p:nvPr/>
        </p:nvSpPr>
        <p:spPr>
          <a:xfrm>
            <a:off x="6462237" y="2563091"/>
            <a:ext cx="672855" cy="573233"/>
          </a:xfrm>
          <a:prstGeom prst="rightArrow">
            <a:avLst/>
          </a:prstGeom>
          <a:solidFill>
            <a:schemeClr val="tx1">
              <a:lumMod val="85000"/>
              <a:lumOff val="15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70484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3946" y="1041905"/>
            <a:ext cx="8890781" cy="425966"/>
          </a:xfrm>
        </p:spPr>
        <p:txBody>
          <a:bodyPr/>
          <a:lstStyle/>
          <a:p>
            <a:r>
              <a:rPr lang="en-US" dirty="0" smtClean="0"/>
              <a:t>Preassembled Folder </a:t>
            </a:r>
            <a:r>
              <a:rPr lang="en-US" dirty="0" err="1" smtClean="0"/>
              <a:t>SmartWorks</a:t>
            </a:r>
            <a:r>
              <a:rPr lang="en-US" dirty="0" smtClean="0"/>
              <a:t> </a:t>
            </a:r>
            <a:r>
              <a:rPr lang="en-US" sz="1350" dirty="0"/>
              <a:t>Order Item # WHS-0104-OSF</a:t>
            </a:r>
            <a:r>
              <a:rPr lang="en-US" sz="3000" dirty="0">
                <a:latin typeface="Calibri" panose="020F0502020204030204" pitchFamily="34" charset="0"/>
                <a:ea typeface="Calibri" panose="020F0502020204030204" pitchFamily="34" charset="0"/>
                <a:cs typeface="Times New Roman" panose="02020603050405020304" pitchFamily="18" charset="0"/>
              </a:rPr>
              <a:t/>
            </a:r>
            <a:br>
              <a:rPr lang="en-US" sz="30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Picture 4"/>
          <p:cNvPicPr>
            <a:picLocks noChangeAspect="1"/>
          </p:cNvPicPr>
          <p:nvPr/>
        </p:nvPicPr>
        <p:blipFill>
          <a:blip r:embed="rId2"/>
          <a:stretch>
            <a:fillRect/>
          </a:stretch>
        </p:blipFill>
        <p:spPr>
          <a:xfrm>
            <a:off x="183946" y="1714420"/>
            <a:ext cx="2333745" cy="3124361"/>
          </a:xfrm>
          <a:prstGeom prst="rect">
            <a:avLst/>
          </a:prstGeom>
          <a:ln>
            <a:solidFill>
              <a:schemeClr val="tx1"/>
            </a:solidFill>
          </a:ln>
        </p:spPr>
      </p:pic>
      <p:sp>
        <p:nvSpPr>
          <p:cNvPr id="6" name="TextBox 5"/>
          <p:cNvSpPr txBox="1"/>
          <p:nvPr/>
        </p:nvSpPr>
        <p:spPr>
          <a:xfrm>
            <a:off x="478377" y="4838781"/>
            <a:ext cx="872441" cy="507831"/>
          </a:xfrm>
          <a:prstGeom prst="rect">
            <a:avLst/>
          </a:prstGeom>
        </p:spPr>
        <p:txBody>
          <a:bodyPr wrap="square" rtlCol="0">
            <a:spAutoFit/>
          </a:bodyPr>
          <a:lstStyle/>
          <a:p>
            <a:pPr algn="ctr"/>
            <a:r>
              <a:rPr lang="en-US" sz="1350" dirty="0">
                <a:solidFill>
                  <a:srgbClr val="32A4D7"/>
                </a:solidFill>
              </a:rPr>
              <a:t>Folder</a:t>
            </a:r>
          </a:p>
          <a:p>
            <a:pPr algn="ctr"/>
            <a:r>
              <a:rPr lang="en-US" sz="1350" dirty="0">
                <a:solidFill>
                  <a:srgbClr val="32A4D7"/>
                </a:solidFill>
              </a:rPr>
              <a:t>Contents</a:t>
            </a:r>
          </a:p>
        </p:txBody>
      </p:sp>
      <p:pic>
        <p:nvPicPr>
          <p:cNvPr id="7" name="Picture 6"/>
          <p:cNvPicPr>
            <a:picLocks noChangeAspect="1"/>
          </p:cNvPicPr>
          <p:nvPr/>
        </p:nvPicPr>
        <p:blipFill>
          <a:blip r:embed="rId3"/>
          <a:stretch>
            <a:fillRect/>
          </a:stretch>
        </p:blipFill>
        <p:spPr>
          <a:xfrm>
            <a:off x="2739728" y="1706179"/>
            <a:ext cx="2362216" cy="3120116"/>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1697822" y="3027930"/>
            <a:ext cx="2223014" cy="2972821"/>
          </a:xfrm>
          <a:prstGeom prst="rect">
            <a:avLst/>
          </a:prstGeom>
          <a:ln>
            <a:solidFill>
              <a:schemeClr val="tx1"/>
            </a:solidFill>
          </a:ln>
        </p:spPr>
      </p:pic>
      <p:pic>
        <p:nvPicPr>
          <p:cNvPr id="9" name="Picture 8"/>
          <p:cNvPicPr>
            <a:picLocks noChangeAspect="1"/>
          </p:cNvPicPr>
          <p:nvPr/>
        </p:nvPicPr>
        <p:blipFill>
          <a:blip r:embed="rId5"/>
          <a:stretch>
            <a:fillRect/>
          </a:stretch>
        </p:blipFill>
        <p:spPr>
          <a:xfrm>
            <a:off x="5370836" y="1689695"/>
            <a:ext cx="2378726" cy="3136599"/>
          </a:xfrm>
          <a:prstGeom prst="rect">
            <a:avLst/>
          </a:prstGeom>
          <a:ln>
            <a:solidFill>
              <a:schemeClr val="tx1"/>
            </a:solidFill>
          </a:ln>
        </p:spPr>
      </p:pic>
      <p:pic>
        <p:nvPicPr>
          <p:cNvPr id="11" name="Picture 10"/>
          <p:cNvPicPr>
            <a:picLocks noChangeAspect="1"/>
          </p:cNvPicPr>
          <p:nvPr/>
        </p:nvPicPr>
        <p:blipFill>
          <a:blip r:embed="rId6"/>
          <a:stretch>
            <a:fillRect/>
          </a:stretch>
        </p:blipFill>
        <p:spPr>
          <a:xfrm>
            <a:off x="5504214" y="3157105"/>
            <a:ext cx="3639786" cy="2817488"/>
          </a:xfrm>
          <a:prstGeom prst="rect">
            <a:avLst/>
          </a:prstGeom>
          <a:ln>
            <a:solidFill>
              <a:schemeClr val="tx1"/>
            </a:solidFill>
          </a:ln>
        </p:spPr>
      </p:pic>
      <p:pic>
        <p:nvPicPr>
          <p:cNvPr id="10" name="Picture 9"/>
          <p:cNvPicPr>
            <a:picLocks noChangeAspect="1"/>
          </p:cNvPicPr>
          <p:nvPr/>
        </p:nvPicPr>
        <p:blipFill>
          <a:blip r:embed="rId7"/>
          <a:stretch>
            <a:fillRect/>
          </a:stretch>
        </p:blipFill>
        <p:spPr>
          <a:xfrm>
            <a:off x="4011035" y="2979302"/>
            <a:ext cx="1841651" cy="2995291"/>
          </a:xfrm>
          <a:prstGeom prst="rect">
            <a:avLst/>
          </a:prstGeom>
          <a:ln>
            <a:solidFill>
              <a:schemeClr val="tx1"/>
            </a:solidFill>
          </a:ln>
        </p:spPr>
      </p:pic>
      <p:sp>
        <p:nvSpPr>
          <p:cNvPr id="12" name="TextBox 11"/>
          <p:cNvSpPr txBox="1"/>
          <p:nvPr/>
        </p:nvSpPr>
        <p:spPr>
          <a:xfrm>
            <a:off x="7688244" y="1981213"/>
            <a:ext cx="1517074" cy="507831"/>
          </a:xfrm>
          <a:prstGeom prst="rect">
            <a:avLst/>
          </a:prstGeom>
        </p:spPr>
        <p:txBody>
          <a:bodyPr wrap="square" rtlCol="0">
            <a:spAutoFit/>
          </a:bodyPr>
          <a:lstStyle/>
          <a:p>
            <a:pPr algn="ctr"/>
            <a:r>
              <a:rPr lang="en-US" sz="1350" dirty="0"/>
              <a:t>Folder charged to site ordering</a:t>
            </a:r>
          </a:p>
        </p:txBody>
      </p:sp>
    </p:spTree>
    <p:extLst>
      <p:ext uri="{BB962C8B-B14F-4D97-AF65-F5344CB8AC3E}">
        <p14:creationId xmlns:p14="http://schemas.microsoft.com/office/powerpoint/2010/main" val="3365035452"/>
      </p:ext>
    </p:extLst>
  </p:cSld>
  <p:clrMapOvr>
    <a:masterClrMapping/>
  </p:clrMapOvr>
  <p:timing>
    <p:tnLst>
      <p:par>
        <p:cTn id="1" dur="indefinite" restart="never" nodeType="tmRoot"/>
      </p:par>
    </p:tnLst>
  </p:timing>
</p:sld>
</file>

<file path=ppt/theme/_rels/theme9.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SF-Blue-Purple-4x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b="0" dirty="0" smtClean="0">
            <a:solidFill>
              <a:srgbClr val="32A4D7"/>
            </a:solidFill>
          </a:defRPr>
        </a:defPPr>
      </a:lstStyle>
    </a:txDef>
  </a:objectDefaults>
  <a:extraClrSchemeLst/>
  <a:extLst>
    <a:ext uri="{05A4C25C-085E-4340-85A3-A5531E510DB2}">
      <thm15:themeFamily xmlns:thm15="http://schemas.microsoft.com/office/thememl/2012/main" name="OSF_Blue_Purple_4x3.pptx [Read-Only]" id="{4558C9B3-CA59-495D-B6FB-950E0798B9E5}" vid="{D1F6752A-DF09-4070-9823-5687562487D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SF-Blue-Purple-Bottom-Le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b="0" dirty="0" smtClean="0">
            <a:solidFill>
              <a:srgbClr val="32A4D7"/>
            </a:solidFill>
          </a:defRPr>
        </a:defPPr>
      </a:lstStyle>
    </a:txDef>
  </a:objectDefaults>
  <a:extraClrSchemeLst/>
  <a:extLst>
    <a:ext uri="{05A4C25C-085E-4340-85A3-A5531E510DB2}">
      <thm15:themeFamily xmlns:thm15="http://schemas.microsoft.com/office/thememl/2012/main" name="OSF_Blue_Purple_4x3.pptx [Read-Only]" id="{4558C9B3-CA59-495D-B6FB-950E0798B9E5}" vid="{9D9B8C7C-9C85-4998-89F6-6B3CC741FBFA}"/>
    </a:ext>
  </a:extLst>
</a:theme>
</file>

<file path=ppt/theme/theme3.xml><?xml version="1.0" encoding="utf-8"?>
<a:theme xmlns:a="http://schemas.openxmlformats.org/drawingml/2006/main" name="OSF-Plain-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b="0" dirty="0" smtClean="0">
            <a:solidFill>
              <a:srgbClr val="32A4D7"/>
            </a:solidFill>
          </a:defRPr>
        </a:defPPr>
      </a:lstStyle>
    </a:txDef>
  </a:objectDefaults>
  <a:extraClrSchemeLst/>
  <a:extLst>
    <a:ext uri="{05A4C25C-085E-4340-85A3-A5531E510DB2}">
      <thm15:themeFamily xmlns:thm15="http://schemas.microsoft.com/office/thememl/2012/main" name="OSF_Blue_Purple_4x3.pptx [Read-Only]" id="{4558C9B3-CA59-495D-B6FB-950E0798B9E5}" vid="{41E0EE10-CBE4-4305-A158-AED2E042B0FC}"/>
    </a:ext>
  </a:extLst>
</a:theme>
</file>

<file path=ppt/theme/theme4.xml><?xml version="1.0" encoding="utf-8"?>
<a:theme xmlns:a="http://schemas.openxmlformats.org/drawingml/2006/main" name="OSF-Blue-Purple-Side-R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b="0" dirty="0" smtClean="0">
            <a:solidFill>
              <a:srgbClr val="32A4D7"/>
            </a:solidFill>
          </a:defRPr>
        </a:defPPr>
      </a:lstStyle>
    </a:txDef>
  </a:objectDefaults>
  <a:extraClrSchemeLst/>
  <a:extLst>
    <a:ext uri="{05A4C25C-085E-4340-85A3-A5531E510DB2}">
      <thm15:themeFamily xmlns:thm15="http://schemas.microsoft.com/office/thememl/2012/main" name="OSF_Blue_Purple_4x3.pptx [Read-Only]" id="{4558C9B3-CA59-495D-B6FB-950E0798B9E5}" vid="{780BB731-F869-4873-8649-B723E1EC23EB}"/>
    </a:ext>
  </a:extLst>
</a:theme>
</file>

<file path=ppt/theme/theme5.xml><?xml version="1.0" encoding="utf-8"?>
<a:theme xmlns:a="http://schemas.openxmlformats.org/drawingml/2006/main" name="OSF-Blue-Purple-Side-Le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b="0" dirty="0" smtClean="0">
            <a:solidFill>
              <a:srgbClr val="32A4D7"/>
            </a:solidFill>
          </a:defRPr>
        </a:defPPr>
      </a:lstStyle>
    </a:txDef>
  </a:objectDefaults>
  <a:extraClrSchemeLst/>
  <a:extLst>
    <a:ext uri="{05A4C25C-085E-4340-85A3-A5531E510DB2}">
      <thm15:themeFamily xmlns:thm15="http://schemas.microsoft.com/office/thememl/2012/main" name="OSF_Blue_Purple_4x3.pptx [Read-Only]" id="{4558C9B3-CA59-495D-B6FB-950E0798B9E5}" vid="{707CCC66-A9E6-443E-9C31-A969C07EB1F6}"/>
    </a:ext>
  </a:extLst>
</a:theme>
</file>

<file path=ppt/theme/theme6.xml><?xml version="1.0" encoding="utf-8"?>
<a:theme xmlns:a="http://schemas.openxmlformats.org/drawingml/2006/main" name="OSF-Blue-Purple-Bottom-Log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b="0" dirty="0" smtClean="0">
            <a:solidFill>
              <a:srgbClr val="32A4D7"/>
            </a:solidFill>
          </a:defRPr>
        </a:defPPr>
      </a:lstStyle>
    </a:txDef>
  </a:objectDefaults>
  <a:extraClrSchemeLst/>
  <a:extLst>
    <a:ext uri="{05A4C25C-085E-4340-85A3-A5531E510DB2}">
      <thm15:themeFamily xmlns:thm15="http://schemas.microsoft.com/office/thememl/2012/main" name="OSF_Blue_Purple_4x3.pptx [Read-Only]" id="{4558C9B3-CA59-495D-B6FB-950E0798B9E5}" vid="{6C7EC628-F59D-46BA-938B-6966DD23E331}"/>
    </a:ext>
  </a:extLst>
</a:theme>
</file>

<file path=ppt/theme/theme7.xml><?xml version="1.0" encoding="utf-8"?>
<a:theme xmlns:a="http://schemas.openxmlformats.org/drawingml/2006/main" name="OSF-Blue-Purple-Ful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b="0" dirty="0" smtClean="0">
            <a:solidFill>
              <a:srgbClr val="32A4D7"/>
            </a:solidFill>
          </a:defRPr>
        </a:defPPr>
      </a:lstStyle>
    </a:txDef>
  </a:objectDefaults>
  <a:extraClrSchemeLst/>
  <a:extLst>
    <a:ext uri="{05A4C25C-085E-4340-85A3-A5531E510DB2}">
      <thm15:themeFamily xmlns:thm15="http://schemas.microsoft.com/office/thememl/2012/main" name="OSF_Blue_Purple_4x3.pptx [Read-Only]" id="{4558C9B3-CA59-495D-B6FB-950E0798B9E5}" vid="{B6B6FAE5-0BE5-4D18-8BC1-17491AF2A6F7}"/>
    </a:ext>
  </a:extLst>
</a:theme>
</file>

<file path=ppt/theme/theme8.xml><?xml version="1.0" encoding="utf-8"?>
<a:theme xmlns:a="http://schemas.openxmlformats.org/drawingml/2006/main" name="OSF-Blue-Purple-T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b="0" dirty="0" smtClean="0">
            <a:solidFill>
              <a:srgbClr val="32A4D7"/>
            </a:solidFill>
          </a:defRPr>
        </a:defPPr>
      </a:lstStyle>
    </a:txDef>
  </a:objectDefaults>
  <a:extraClrSchemeLst/>
  <a:extLst>
    <a:ext uri="{05A4C25C-085E-4340-85A3-A5531E510DB2}">
      <thm15:themeFamily xmlns:thm15="http://schemas.microsoft.com/office/thememl/2012/main" name="OSF_Blue_Purple_4x3.pptx [Read-Only]" id="{4558C9B3-CA59-495D-B6FB-950E0798B9E5}" vid="{3C319A30-13A7-42D7-A7FB-EBB5C519E580}"/>
    </a:ext>
  </a:extLst>
</a:theme>
</file>

<file path=ppt/theme/theme9.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9D3098FC444D04F9F70FEB5CF7A6DE1" ma:contentTypeVersion="0" ma:contentTypeDescription="Create a new document." ma:contentTypeScope="" ma:versionID="f7e6a90105364041e2308ad042058a1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8ABA40-B3B4-4DA1-8232-BB26B14AA9AC}">
  <ds:schemaRefs>
    <ds:schemaRef ds:uri="http://purl.org/dc/elements/1.1/"/>
    <ds:schemaRef ds:uri="http://schemas.openxmlformats.org/package/2006/metadata/core-properties"/>
    <ds:schemaRef ds:uri="http://purl.org/dc/dcmitype/"/>
    <ds:schemaRef ds:uri="http://www.w3.org/XML/1998/namespace"/>
    <ds:schemaRef ds:uri="http://purl.org/dc/terms/"/>
    <ds:schemaRef ds:uri="http://schemas.microsoft.com/office/2006/documentManagement/types"/>
    <ds:schemaRef ds:uri="http://schemas.microsoft.com/office/2006/metadata/properties"/>
  </ds:schemaRefs>
</ds:datastoreItem>
</file>

<file path=customXml/itemProps2.xml><?xml version="1.0" encoding="utf-8"?>
<ds:datastoreItem xmlns:ds="http://schemas.openxmlformats.org/officeDocument/2006/customXml" ds:itemID="{5041BCF3-0E82-4FA8-AAEF-D394352E1B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34BA4B36-FBB0-495C-9AAA-8DA8BA95D5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OSF_Blue_Purple_4x3</Template>
  <TotalTime>2178</TotalTime>
  <Words>1678</Words>
  <Application>Microsoft Office PowerPoint</Application>
  <PresentationFormat>On-screen Show (4:3)</PresentationFormat>
  <Paragraphs>231</Paragraphs>
  <Slides>40</Slides>
  <Notes>9</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40</vt:i4>
      </vt:variant>
    </vt:vector>
  </HeadingPairs>
  <TitlesOfParts>
    <vt:vector size="57" baseType="lpstr">
      <vt:lpstr>Arial</vt:lpstr>
      <vt:lpstr>Bradley Hand ITC</vt:lpstr>
      <vt:lpstr>Calibri</vt:lpstr>
      <vt:lpstr>Constantia</vt:lpstr>
      <vt:lpstr>Courier New</vt:lpstr>
      <vt:lpstr>Footlight MT Light</vt:lpstr>
      <vt:lpstr>Times New Roman</vt:lpstr>
      <vt:lpstr>Wingdings 2</vt:lpstr>
      <vt:lpstr>OSF-Blue-Purple-4x3</vt:lpstr>
      <vt:lpstr>OSF-Blue-Purple-Bottom-Left</vt:lpstr>
      <vt:lpstr>OSF-Plain-Logo</vt:lpstr>
      <vt:lpstr>OSF-Blue-Purple-Side-Right</vt:lpstr>
      <vt:lpstr>OSF-Blue-Purple-Side-Left</vt:lpstr>
      <vt:lpstr>OSF-Blue-Purple-Bottom-Logos</vt:lpstr>
      <vt:lpstr>OSF-Blue-Purple-Full</vt:lpstr>
      <vt:lpstr>OSF-Blue-Purple-Top</vt:lpstr>
      <vt:lpstr>Flow</vt:lpstr>
      <vt:lpstr>The Perinatal Loss Experience</vt:lpstr>
      <vt:lpstr>Objectives</vt:lpstr>
      <vt:lpstr>PowerPoint Presentation</vt:lpstr>
      <vt:lpstr>The Perinatal Loss Experience</vt:lpstr>
      <vt:lpstr>The Perinatal Loss Experience:</vt:lpstr>
      <vt:lpstr>Early Pregnancy Loss </vt:lpstr>
      <vt:lpstr>Early Pregnancy Loss</vt:lpstr>
      <vt:lpstr>Medline Fetal Loss Kit – Premier #10306171, Medline #DYKL1398</vt:lpstr>
      <vt:lpstr>Preassembled Folder SmartWorks Order Item # WHS-0104-OSF </vt:lpstr>
      <vt:lpstr>Fetal Death Disposition-Notification Form (VR-111)</vt:lpstr>
      <vt:lpstr>OSF Healthcare Fetal /Neonatal Death Burial Form </vt:lpstr>
      <vt:lpstr>OSF Hospital Burial Service</vt:lpstr>
      <vt:lpstr>OSF Burial Service</vt:lpstr>
      <vt:lpstr>The L&amp;D Experience:</vt:lpstr>
      <vt:lpstr>The L&amp;D Experience:</vt:lpstr>
      <vt:lpstr>The L&amp;D Experience:</vt:lpstr>
      <vt:lpstr>The Perinatal Loss Experience:</vt:lpstr>
      <vt:lpstr>The L&amp;D Experience:</vt:lpstr>
      <vt:lpstr>The L&amp;D Experience:</vt:lpstr>
      <vt:lpstr>The L&amp;D Experience</vt:lpstr>
      <vt:lpstr>What Families Grieve:</vt:lpstr>
      <vt:lpstr>PowerPoint Presentation</vt:lpstr>
      <vt:lpstr>Memory Making</vt:lpstr>
      <vt:lpstr>PowerPoint Presentation</vt:lpstr>
      <vt:lpstr>PowerPoint Presentation</vt:lpstr>
      <vt:lpstr>Close up shots of the hands and feet are important. Please take photos before using ink for footprints. If you forget, clean feet well. Lotion often removes the ink without harming the skin. Use objects in photos that will be important to parents. </vt:lpstr>
      <vt:lpstr>PowerPoint Presentation</vt:lpstr>
      <vt:lpstr>Memory Making</vt:lpstr>
      <vt:lpstr>Care After Delivery:</vt:lpstr>
      <vt:lpstr>Response to Loss:  Mothers</vt:lpstr>
      <vt:lpstr>Response to Loss:  Mothers</vt:lpstr>
      <vt:lpstr>Response to Loss:  Mothers</vt:lpstr>
      <vt:lpstr>Response to Loss: Fathers</vt:lpstr>
      <vt:lpstr>PowerPoint Presentation</vt:lpstr>
      <vt:lpstr>PowerPoint Presentation</vt:lpstr>
      <vt:lpstr>The Perinatal Loss Experience</vt:lpstr>
      <vt:lpstr>The Perinatal Loss Experience</vt:lpstr>
      <vt:lpstr>The Perinatal Loss Experience</vt:lpstr>
      <vt:lpstr>Care for the Care Team</vt:lpstr>
      <vt:lpstr>PowerPoint Presentation</vt:lpstr>
    </vt:vector>
  </TitlesOfParts>
  <Company>OSF Healthcare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Perinatal Loss Experience</dc:title>
  <dc:creator>Greer, Sarah M.</dc:creator>
  <cp:lastModifiedBy>Rosenbohm, Teresa L.</cp:lastModifiedBy>
  <cp:revision>49</cp:revision>
  <dcterms:created xsi:type="dcterms:W3CDTF">2019-11-08T19:24:37Z</dcterms:created>
  <dcterms:modified xsi:type="dcterms:W3CDTF">2021-04-27T15:43:02Z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0x010100E9D3098FC444D04F9F70FEB5CF7A6DE1</vt:lpwstr>
  </property>
</Properties>
</file>