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sldIdLst>
    <p:sldId id="257" r:id="rId4"/>
    <p:sldId id="260" r:id="rId5"/>
    <p:sldId id="258" r:id="rId6"/>
    <p:sldId id="259" r:id="rId7"/>
    <p:sldId id="261" r:id="rId8"/>
    <p:sldId id="262" r:id="rId9"/>
    <p:sldId id="268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6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94"/>
  </p:normalViewPr>
  <p:slideViewPr>
    <p:cSldViewPr snapToGrid="0" snapToObjects="1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7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4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5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6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3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1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6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83FE-89E7-A94E-8B41-A841656F7301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F686-C6E3-DF4C-A597-D70ABED7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0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2E283FE-89E7-A94E-8B41-A841656F7301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F02F686-C6E3-DF4C-A597-D70ABED7E7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37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iperinatal.com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Regional Quality Council (RQC)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16, 2023</a:t>
            </a:r>
          </a:p>
          <a:p>
            <a:r>
              <a:rPr lang="en-US" dirty="0" smtClean="0"/>
              <a:t>North Central Illinois Perinatal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50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ePerinet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For any access assistance, please reach out to Jeff at </a:t>
            </a:r>
            <a:r>
              <a:rPr lang="en-US" dirty="0" err="1" smtClean="0"/>
              <a:t>Jemm</a:t>
            </a:r>
            <a:r>
              <a:rPr lang="en-US" dirty="0" smtClean="0"/>
              <a:t> Technologies</a:t>
            </a:r>
          </a:p>
          <a:p>
            <a:r>
              <a:rPr lang="en-US" dirty="0" smtClean="0"/>
              <a:t>New shortcut was sent out in December/January</a:t>
            </a:r>
          </a:p>
          <a:p>
            <a:r>
              <a:rPr lang="en-US" dirty="0" smtClean="0"/>
              <a:t>To add a new user, reach out to Jeff and Susie will need to approve</a:t>
            </a:r>
          </a:p>
          <a:p>
            <a:r>
              <a:rPr lang="en-US" dirty="0" smtClean="0"/>
              <a:t>Please try to have data entered by the 15</a:t>
            </a:r>
            <a:r>
              <a:rPr lang="en-US" baseline="30000" dirty="0" smtClean="0"/>
              <a:t>th</a:t>
            </a:r>
            <a:r>
              <a:rPr lang="en-US" dirty="0" smtClean="0"/>
              <a:t> of  following month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18438" y="1428750"/>
            <a:ext cx="3475037" cy="413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49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Certificate Review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Linda </a:t>
            </a:r>
            <a:r>
              <a:rPr lang="en-US" dirty="0" err="1" smtClean="0"/>
              <a:t>Blackert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1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2024 IDPH Perinatal Site 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Improvement Focused</a:t>
            </a:r>
          </a:p>
          <a:p>
            <a:r>
              <a:rPr lang="en-US" dirty="0" smtClean="0"/>
              <a:t>Make you unit and staff shine</a:t>
            </a:r>
          </a:p>
          <a:p>
            <a:r>
              <a:rPr lang="en-US" dirty="0" smtClean="0"/>
              <a:t>Use graphs and tables</a:t>
            </a:r>
          </a:p>
          <a:p>
            <a:r>
              <a:rPr lang="en-US" dirty="0" smtClean="0"/>
              <a:t>We have to assume the new Maternal Levels of Care Rules will not be completed so prepare just as we have in the past</a:t>
            </a:r>
          </a:p>
          <a:p>
            <a:r>
              <a:rPr lang="en-US" dirty="0" smtClean="0"/>
              <a:t>GOAL: One on one meeting with NCM by June 2023</a:t>
            </a:r>
          </a:p>
          <a:p>
            <a:r>
              <a:rPr lang="en-US" dirty="0" smtClean="0"/>
              <a:t>Think multidisciplinary everything</a:t>
            </a:r>
          </a:p>
          <a:p>
            <a:r>
              <a:rPr lang="en-US" dirty="0" smtClean="0"/>
              <a:t>Include pictures of education, simulation,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Yes, we need to talk about it…. =)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Perinatal Case Review (PCR)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See 11.3.22 RQC Slide Deck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Move around! Get a snack/beverage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11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 PQC </a:t>
            </a:r>
            <a:r>
              <a:rPr lang="en-US" i="1" dirty="0" smtClean="0"/>
              <a:t>2023</a:t>
            </a:r>
            <a:r>
              <a:rPr lang="en-US" dirty="0" smtClean="0"/>
              <a:t>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</a:t>
            </a:r>
            <a:r>
              <a:rPr lang="en-US" dirty="0" smtClean="0"/>
              <a:t>24 - Maternal</a:t>
            </a:r>
          </a:p>
          <a:p>
            <a:r>
              <a:rPr lang="en-US" dirty="0" smtClean="0"/>
              <a:t>May </a:t>
            </a:r>
            <a:r>
              <a:rPr lang="en-US" dirty="0" smtClean="0"/>
              <a:t>25 - </a:t>
            </a:r>
            <a:r>
              <a:rPr lang="en-US" dirty="0" smtClean="0"/>
              <a:t>Newborn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Face to Face </a:t>
            </a:r>
          </a:p>
          <a:p>
            <a:r>
              <a:rPr lang="en-US" dirty="0"/>
              <a:t>	</a:t>
            </a:r>
            <a:r>
              <a:rPr lang="en-US" dirty="0" smtClean="0"/>
              <a:t>Springfield</a:t>
            </a:r>
          </a:p>
          <a:p>
            <a:endParaRPr lang="en-US" dirty="0" smtClean="0"/>
          </a:p>
          <a:p>
            <a:r>
              <a:rPr lang="en-US" dirty="0" smtClean="0"/>
              <a:t>November 2, 2023 </a:t>
            </a:r>
          </a:p>
          <a:p>
            <a:r>
              <a:rPr lang="en-US" dirty="0"/>
              <a:t>	</a:t>
            </a:r>
            <a:r>
              <a:rPr lang="en-US" dirty="0" smtClean="0"/>
              <a:t>Annual Conference</a:t>
            </a:r>
          </a:p>
          <a:p>
            <a:r>
              <a:rPr lang="en-US" dirty="0"/>
              <a:t>	</a:t>
            </a:r>
            <a:r>
              <a:rPr lang="en-US" dirty="0" smtClean="0"/>
              <a:t>Lombard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515007"/>
            <a:ext cx="4585138" cy="543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91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Illinois Perinatal Quality Collaborative</a:t>
            </a:r>
            <a:br>
              <a:rPr lang="en-US" dirty="0" smtClean="0"/>
            </a:br>
            <a:r>
              <a:rPr lang="en-US" dirty="0" smtClean="0"/>
              <a:t>(IL PQC)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Ellie Suse</a:t>
            </a:r>
          </a:p>
          <a:p>
            <a:r>
              <a:rPr lang="en-US" dirty="0" smtClean="0"/>
              <a:t>Dan Weiss</a:t>
            </a:r>
          </a:p>
          <a:p>
            <a:r>
              <a:rPr lang="en-US" dirty="0" smtClean="0"/>
              <a:t>Aleena </a:t>
            </a:r>
            <a:r>
              <a:rPr lang="en-US" dirty="0" err="1" smtClean="0"/>
              <a:t>Surenian</a:t>
            </a:r>
            <a:r>
              <a:rPr lang="en-US" dirty="0" smtClean="0"/>
              <a:t> (newest IL PQC team member) WELCOME!</a:t>
            </a:r>
          </a:p>
          <a:p>
            <a:r>
              <a:rPr lang="en-US" dirty="0" smtClean="0"/>
              <a:t>IL PQC Updates</a:t>
            </a:r>
          </a:p>
          <a:p>
            <a:r>
              <a:rPr lang="en-US" dirty="0" smtClean="0"/>
              <a:t>Please ask questions!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42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NCIPN Workgroups</a:t>
            </a:r>
            <a:br>
              <a:rPr lang="en-US" dirty="0" smtClean="0"/>
            </a:br>
            <a:r>
              <a:rPr lang="en-US" sz="2400" dirty="0" smtClean="0"/>
              <a:t>Choose which one you would like to attend and follow to new Teams Meeting (sent in email)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Maternal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New Provider Onboarding Packet</a:t>
            </a:r>
          </a:p>
          <a:p>
            <a:r>
              <a:rPr lang="en-US" dirty="0" smtClean="0"/>
              <a:t>One-way ambulance transfers</a:t>
            </a:r>
          </a:p>
          <a:p>
            <a:r>
              <a:rPr lang="en-US" dirty="0" smtClean="0"/>
              <a:t>Topics for RQC</a:t>
            </a:r>
          </a:p>
          <a:p>
            <a:r>
              <a:rPr lang="en-US" dirty="0" smtClean="0"/>
              <a:t>Previous topics</a:t>
            </a:r>
          </a:p>
          <a:p>
            <a:r>
              <a:rPr lang="en-US" dirty="0" smtClean="0"/>
              <a:t>Network!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Newborn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New Provider Onboarding Packet</a:t>
            </a:r>
          </a:p>
          <a:p>
            <a:r>
              <a:rPr lang="en-US" dirty="0" smtClean="0"/>
              <a:t>Infant Blood Transfusions</a:t>
            </a:r>
          </a:p>
          <a:p>
            <a:r>
              <a:rPr lang="en-US" dirty="0" smtClean="0"/>
              <a:t>Topics for RQC</a:t>
            </a:r>
          </a:p>
          <a:p>
            <a:r>
              <a:rPr lang="en-US" dirty="0" smtClean="0"/>
              <a:t>Previous topics</a:t>
            </a:r>
          </a:p>
          <a:p>
            <a:r>
              <a:rPr lang="en-US" dirty="0" smtClean="0"/>
              <a:t>Network!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17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Feel free to grab your lunch and join Melissa </a:t>
            </a:r>
            <a:r>
              <a:rPr lang="en-US" dirty="0" err="1"/>
              <a:t>M</a:t>
            </a:r>
            <a:r>
              <a:rPr lang="en-US" dirty="0" err="1" smtClean="0"/>
              <a:t>illinger</a:t>
            </a:r>
            <a:r>
              <a:rPr lang="en-US" dirty="0" smtClean="0"/>
              <a:t>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690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Dark Side of the Moon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Melissa </a:t>
            </a:r>
            <a:r>
              <a:rPr lang="en-US" dirty="0" err="1" smtClean="0"/>
              <a:t>Millinger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12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	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16302" y="863600"/>
            <a:ext cx="5220072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“When change happens, </a:t>
            </a:r>
          </a:p>
          <a:p>
            <a:pPr marL="0" indent="0" algn="ctr">
              <a:buNone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you have a choice for how you are going to respond. 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You can either lose your composure and react impetuously or use the event or situation as a learning opportunity to shift your mindset and respond appropriately. </a:t>
            </a:r>
          </a:p>
          <a:p>
            <a:pPr marL="0" indent="0" algn="ctr">
              <a:buNone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Begin to notice your responses when changes occur and do your best to choose a </a:t>
            </a:r>
            <a:r>
              <a:rPr lang="en-US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breakthrough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over a breakdown.”</a:t>
            </a:r>
          </a:p>
          <a:p>
            <a:pPr marL="0" indent="0" algn="r">
              <a:buNone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~Susan C. Young</a:t>
            </a:r>
          </a:p>
          <a:p>
            <a:pPr marL="0" indent="0" algn="r">
              <a:buNone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Author and Speaker on Positive Change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1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Name, your facility, how long you have been there and answer: What do you like to create?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26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NCIPN Updates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Visit our website:</a:t>
            </a:r>
          </a:p>
          <a:p>
            <a:pPr lvl="1"/>
            <a:r>
              <a:rPr lang="en-US" dirty="0" smtClean="0">
                <a:hlinkClick r:id="rId2"/>
              </a:rPr>
              <a:t>www.nciperinatal.com</a:t>
            </a:r>
            <a:endParaRPr lang="en-US" dirty="0" smtClean="0"/>
          </a:p>
          <a:p>
            <a:pPr lvl="1"/>
            <a:r>
              <a:rPr lang="en-US" dirty="0" smtClean="0"/>
              <a:t>Classes</a:t>
            </a:r>
          </a:p>
          <a:p>
            <a:pPr lvl="1"/>
            <a:r>
              <a:rPr lang="en-US" dirty="0" smtClean="0"/>
              <a:t>Links (IL Perinatal Code 640 and Hospital Licensing 250)</a:t>
            </a:r>
          </a:p>
          <a:p>
            <a:pPr lvl="1"/>
            <a:r>
              <a:rPr lang="en-US" dirty="0" smtClean="0"/>
              <a:t>Items from RQC</a:t>
            </a:r>
          </a:p>
          <a:p>
            <a:pPr lvl="1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For Newborn questions reach out to Janessa Jenkins</a:t>
            </a:r>
          </a:p>
          <a:p>
            <a:r>
              <a:rPr lang="en-US" dirty="0" smtClean="0"/>
              <a:t>For Maternal questions reach out to Jen </a:t>
            </a:r>
            <a:r>
              <a:rPr lang="en-US" dirty="0" err="1" smtClean="0"/>
              <a:t>Carius</a:t>
            </a:r>
            <a:endParaRPr lang="en-US" dirty="0" smtClean="0"/>
          </a:p>
          <a:p>
            <a:r>
              <a:rPr lang="en-US" dirty="0" smtClean="0"/>
              <a:t>For class attendance reach out to Teresa </a:t>
            </a:r>
            <a:r>
              <a:rPr lang="en-US" dirty="0" err="1" smtClean="0"/>
              <a:t>Rosebohm</a:t>
            </a:r>
            <a:endParaRPr lang="en-US" dirty="0" smtClean="0"/>
          </a:p>
          <a:p>
            <a:r>
              <a:rPr lang="en-US" dirty="0" smtClean="0"/>
              <a:t>For Everything else reach out to Susie Swain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56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Outpatient Monitoring Class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Coming Spring 2023!</a:t>
            </a:r>
          </a:p>
          <a:p>
            <a:r>
              <a:rPr lang="en-US" dirty="0" smtClean="0"/>
              <a:t>Reach out to Jen </a:t>
            </a:r>
            <a:r>
              <a:rPr lang="en-US" dirty="0" err="1" smtClean="0"/>
              <a:t>Carius</a:t>
            </a:r>
            <a:r>
              <a:rPr lang="en-US" dirty="0" smtClean="0"/>
              <a:t>  for more details and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4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NCIPN OB Deserts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of January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4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 of Essential Resources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Please contact Susie as early as possible to help facilitate notification of IDPH, education, and coordination with APC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18438" y="1123837"/>
            <a:ext cx="3973512" cy="520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2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Provider Onboarding Packet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shell of procedures and </a:t>
            </a:r>
            <a:r>
              <a:rPr lang="en-US" b="1" i="1" dirty="0" smtClean="0"/>
              <a:t>facility </a:t>
            </a:r>
            <a:r>
              <a:rPr lang="en-US" dirty="0" smtClean="0"/>
              <a:t>specific policies to review with new provider at the facility. </a:t>
            </a:r>
          </a:p>
          <a:p>
            <a:r>
              <a:rPr lang="en-US" dirty="0" smtClean="0"/>
              <a:t>Serves as a guide to assist in onboarding new providers </a:t>
            </a:r>
          </a:p>
          <a:p>
            <a:r>
              <a:rPr lang="en-US" dirty="0" smtClean="0"/>
              <a:t>Reviews </a:t>
            </a:r>
          </a:p>
          <a:p>
            <a:pPr lvl="1"/>
            <a:r>
              <a:rPr lang="en-US" dirty="0" smtClean="0"/>
              <a:t>Illinois Perinatal Code</a:t>
            </a:r>
          </a:p>
          <a:p>
            <a:pPr lvl="1"/>
            <a:r>
              <a:rPr lang="en-US" dirty="0" smtClean="0"/>
              <a:t>Level/Facility Specific Capabilities</a:t>
            </a:r>
          </a:p>
          <a:p>
            <a:pPr lvl="2"/>
            <a:r>
              <a:rPr lang="en-US" dirty="0" smtClean="0"/>
              <a:t>Reasons for consults and transfers from Letter of Agreement</a:t>
            </a:r>
          </a:p>
          <a:p>
            <a:pPr lvl="1"/>
            <a:r>
              <a:rPr lang="en-US" dirty="0" smtClean="0"/>
              <a:t>Accessing Care Hub</a:t>
            </a:r>
          </a:p>
          <a:p>
            <a:pPr lvl="2"/>
            <a:r>
              <a:rPr lang="en-US" dirty="0" smtClean="0"/>
              <a:t>Scripting provided when calling</a:t>
            </a:r>
          </a:p>
          <a:p>
            <a:pPr lvl="2"/>
            <a:endParaRPr lang="en-US" dirty="0"/>
          </a:p>
          <a:p>
            <a:pPr marL="960120" lvl="2" indent="0" algn="ctr">
              <a:buNone/>
            </a:pPr>
            <a:r>
              <a:rPr lang="en-US" sz="2400" dirty="0" smtClean="0"/>
              <a:t>Discuss more in Maternal and Newborn Workgroups</a:t>
            </a:r>
            <a:endParaRPr lang="en-US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 shell of procedures and facility specific policies to review with new provider to the facility.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5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FormConfiguration><![CDATA[{"formFields":[],"formDataEntries":[]}]]></TemplafyFormConfiguration>
</file>

<file path=customXml/item2.xml><?xml version="1.0" encoding="utf-8"?>
<TemplafyTemplateConfiguration><![CDATA[{"elementsMetadata":[],"transformationConfigurations":[],"templateName":"OSF HealthCare Blank","templateDescription":"","enableDocumentContentUpdater":false,"version":"2.0"}]]></TemplafyTemplateConfiguration>
</file>

<file path=customXml/itemProps1.xml><?xml version="1.0" encoding="utf-8"?>
<ds:datastoreItem xmlns:ds="http://schemas.openxmlformats.org/officeDocument/2006/customXml" ds:itemID="{7C463DD4-1D9F-41B3-8178-4E29F76A004E}">
  <ds:schemaRefs/>
</ds:datastoreItem>
</file>

<file path=customXml/itemProps2.xml><?xml version="1.0" encoding="utf-8"?>
<ds:datastoreItem xmlns:ds="http://schemas.openxmlformats.org/officeDocument/2006/customXml" ds:itemID="{C9A8F1BE-9FCA-4473-9805-FA46B518D3E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557</TotalTime>
  <Words>473</Words>
  <Application>Microsoft Office PowerPoint</Application>
  <PresentationFormat>Widescreen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Corbel</vt:lpstr>
      <vt:lpstr>Wingdings 2</vt:lpstr>
      <vt:lpstr>Frame</vt:lpstr>
      <vt:lpstr>Regional Quality Council (RQC)</vt:lpstr>
      <vt:lpstr>Agenda </vt:lpstr>
      <vt:lpstr>Reflection </vt:lpstr>
      <vt:lpstr>Introductions </vt:lpstr>
      <vt:lpstr>NCIPN Updates </vt:lpstr>
      <vt:lpstr>Outpatient Monitoring Class </vt:lpstr>
      <vt:lpstr>NCIPN OB Deserts</vt:lpstr>
      <vt:lpstr>Loss of Essential Resources </vt:lpstr>
      <vt:lpstr>Provider Onboarding Packet </vt:lpstr>
      <vt:lpstr>ePerinet</vt:lpstr>
      <vt:lpstr>Birth Certificate Review</vt:lpstr>
      <vt:lpstr>2024 IDPH Perinatal Site Visits</vt:lpstr>
      <vt:lpstr>Perinatal Case Review (PCR)</vt:lpstr>
      <vt:lpstr>Break</vt:lpstr>
      <vt:lpstr>IL PQC 2023 Dates</vt:lpstr>
      <vt:lpstr>Illinois Perinatal Quality Collaborative (IL PQC)</vt:lpstr>
      <vt:lpstr>NCIPN Workgroups Choose which one you would like to attend and follow to new Teams Meeting (sent in email)</vt:lpstr>
      <vt:lpstr>Lunch</vt:lpstr>
      <vt:lpstr>The Dark Side of the Moon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OSF HealthCare Blank</dc:title>
  <dc:subject/>
  <dc:creator>Microsoft Office User</dc:creator>
  <cp:keywords/>
  <dc:description/>
  <cp:lastModifiedBy>Swain, Susie</cp:lastModifiedBy>
  <cp:revision>16</cp:revision>
  <dcterms:created xsi:type="dcterms:W3CDTF">2022-08-29T22:36:29Z</dcterms:created>
  <dcterms:modified xsi:type="dcterms:W3CDTF">2023-02-16T21:26:55Z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2022-03-10T20:26:48</vt:lpwstr>
  </property>
  <property fmtid="{D5CDD505-2E9C-101B-9397-08002B2CF9AE}" pid="3" name="TemplafyTenantId">
    <vt:lpwstr>osfhealthcare</vt:lpwstr>
  </property>
  <property fmtid="{D5CDD505-2E9C-101B-9397-08002B2CF9AE}" pid="4" name="TemplafyTemplateId">
    <vt:lpwstr>637825408082270169</vt:lpwstr>
  </property>
  <property fmtid="{D5CDD505-2E9C-101B-9397-08002B2CF9AE}" pid="5" name="TemplafyUserProfileId">
    <vt:lpwstr>637928800051512788</vt:lpwstr>
  </property>
  <property fmtid="{D5CDD505-2E9C-101B-9397-08002B2CF9AE}" pid="6" name="TemplafyFromBlank">
    <vt:bool>true</vt:bool>
  </property>
</Properties>
</file>